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3" r:id="rId6"/>
    <p:sldId id="260" r:id="rId7"/>
    <p:sldId id="261" r:id="rId8"/>
    <p:sldId id="262"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FCA1EA-E16C-4635-A5B4-F659F35C2FCD}" v="38" dt="2024-07-23T23:56:55.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153" autoAdjust="0"/>
  </p:normalViewPr>
  <p:slideViewPr>
    <p:cSldViewPr snapToGrid="0">
      <p:cViewPr varScale="1">
        <p:scale>
          <a:sx n="58" d="100"/>
          <a:sy n="58" d="100"/>
        </p:scale>
        <p:origin x="20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Huus" userId="727df1ef7c3d49c7" providerId="LiveId" clId="{95FCA1EA-E16C-4635-A5B4-F659F35C2FCD}"/>
    <pc:docChg chg="undo custSel addSld delSld modSld sldOrd">
      <pc:chgData name="Benjamin Huus" userId="727df1ef7c3d49c7" providerId="LiveId" clId="{95FCA1EA-E16C-4635-A5B4-F659F35C2FCD}" dt="2024-07-23T23:56:55.940" v="2718"/>
      <pc:docMkLst>
        <pc:docMk/>
      </pc:docMkLst>
      <pc:sldChg chg="addSp delSp modSp new mod modTransition setBg modAnim setClrOvrMap modNotesTx">
        <pc:chgData name="Benjamin Huus" userId="727df1ef7c3d49c7" providerId="LiveId" clId="{95FCA1EA-E16C-4635-A5B4-F659F35C2FCD}" dt="2024-07-23T23:12:51.010" v="803"/>
        <pc:sldMkLst>
          <pc:docMk/>
          <pc:sldMk cId="237111257" sldId="256"/>
        </pc:sldMkLst>
        <pc:spChg chg="mod">
          <ac:chgData name="Benjamin Huus" userId="727df1ef7c3d49c7" providerId="LiveId" clId="{95FCA1EA-E16C-4635-A5B4-F659F35C2FCD}" dt="2024-07-23T23:01:42.122" v="602" actId="26606"/>
          <ac:spMkLst>
            <pc:docMk/>
            <pc:sldMk cId="237111257" sldId="256"/>
            <ac:spMk id="2" creationId="{7A32BD68-898A-57D0-9EEC-25D8767709BA}"/>
          </ac:spMkLst>
        </pc:spChg>
        <pc:spChg chg="mod">
          <ac:chgData name="Benjamin Huus" userId="727df1ef7c3d49c7" providerId="LiveId" clId="{95FCA1EA-E16C-4635-A5B4-F659F35C2FCD}" dt="2024-07-23T23:01:42.122" v="602" actId="26606"/>
          <ac:spMkLst>
            <pc:docMk/>
            <pc:sldMk cId="237111257" sldId="256"/>
            <ac:spMk id="3" creationId="{31307B49-7A42-3869-E710-D990D44671B2}"/>
          </ac:spMkLst>
        </pc:spChg>
        <pc:spChg chg="add">
          <ac:chgData name="Benjamin Huus" userId="727df1ef7c3d49c7" providerId="LiveId" clId="{95FCA1EA-E16C-4635-A5B4-F659F35C2FCD}" dt="2024-07-23T23:01:42.122" v="602" actId="26606"/>
          <ac:spMkLst>
            <pc:docMk/>
            <pc:sldMk cId="237111257" sldId="256"/>
            <ac:spMk id="9" creationId="{71B2258F-86CA-4D4D-8270-BC05FCDEBFB3}"/>
          </ac:spMkLst>
        </pc:spChg>
        <pc:picChg chg="add">
          <ac:chgData name="Benjamin Huus" userId="727df1ef7c3d49c7" providerId="LiveId" clId="{95FCA1EA-E16C-4635-A5B4-F659F35C2FCD}" dt="2024-07-23T23:01:42.122" v="602" actId="26606"/>
          <ac:picMkLst>
            <pc:docMk/>
            <pc:sldMk cId="237111257" sldId="256"/>
            <ac:picMk id="5" creationId="{8E2F8167-FA57-975D-DB94-484EFCB9B243}"/>
          </ac:picMkLst>
        </pc:picChg>
        <pc:picChg chg="add del mod">
          <ac:chgData name="Benjamin Huus" userId="727df1ef7c3d49c7" providerId="LiveId" clId="{95FCA1EA-E16C-4635-A5B4-F659F35C2FCD}" dt="2024-07-23T23:12:10.815" v="799"/>
          <ac:picMkLst>
            <pc:docMk/>
            <pc:sldMk cId="237111257" sldId="256"/>
            <ac:picMk id="7" creationId="{248D8A9D-525E-10DD-4044-B5A7E25C0A95}"/>
          </ac:picMkLst>
        </pc:picChg>
        <pc:picChg chg="add del mod">
          <ac:chgData name="Benjamin Huus" userId="727df1ef7c3d49c7" providerId="LiveId" clId="{95FCA1EA-E16C-4635-A5B4-F659F35C2FCD}" dt="2024-07-23T23:12:37.858" v="802"/>
          <ac:picMkLst>
            <pc:docMk/>
            <pc:sldMk cId="237111257" sldId="256"/>
            <ac:picMk id="15" creationId="{3C8C8111-AE40-62B1-5B5F-FF6A7C563F41}"/>
          </ac:picMkLst>
        </pc:picChg>
        <pc:picChg chg="add del mod ord">
          <ac:chgData name="Benjamin Huus" userId="727df1ef7c3d49c7" providerId="LiveId" clId="{95FCA1EA-E16C-4635-A5B4-F659F35C2FCD}" dt="2024-07-23T23:12:51.010" v="803"/>
          <ac:picMkLst>
            <pc:docMk/>
            <pc:sldMk cId="237111257" sldId="256"/>
            <ac:picMk id="18" creationId="{AF3B4EE5-079C-898E-F8C1-D54F660DBAAB}"/>
          </ac:picMkLst>
        </pc:picChg>
        <pc:picChg chg="add mod">
          <ac:chgData name="Benjamin Huus" userId="727df1ef7c3d49c7" providerId="LiveId" clId="{95FCA1EA-E16C-4635-A5B4-F659F35C2FCD}" dt="2024-07-23T23:12:51.010" v="803"/>
          <ac:picMkLst>
            <pc:docMk/>
            <pc:sldMk cId="237111257" sldId="256"/>
            <ac:picMk id="19" creationId="{03D47CCC-C013-4442-B4E0-700C5F872205}"/>
          </ac:picMkLst>
        </pc:picChg>
      </pc:sldChg>
      <pc:sldChg chg="addSp delSp modSp new mod setBg modNotesTx">
        <pc:chgData name="Benjamin Huus" userId="727df1ef7c3d49c7" providerId="LiveId" clId="{95FCA1EA-E16C-4635-A5B4-F659F35C2FCD}" dt="2024-07-23T23:14:50.177" v="1105"/>
        <pc:sldMkLst>
          <pc:docMk/>
          <pc:sldMk cId="4231448471" sldId="257"/>
        </pc:sldMkLst>
        <pc:spChg chg="mod">
          <ac:chgData name="Benjamin Huus" userId="727df1ef7c3d49c7" providerId="LiveId" clId="{95FCA1EA-E16C-4635-A5B4-F659F35C2FCD}" dt="2024-07-23T23:02:07.249" v="603" actId="26606"/>
          <ac:spMkLst>
            <pc:docMk/>
            <pc:sldMk cId="4231448471" sldId="257"/>
            <ac:spMk id="2" creationId="{B9A07A04-D9D3-8586-AD81-FF0112D965E4}"/>
          </ac:spMkLst>
        </pc:spChg>
        <pc:spChg chg="del mod">
          <ac:chgData name="Benjamin Huus" userId="727df1ef7c3d49c7" providerId="LiveId" clId="{95FCA1EA-E16C-4635-A5B4-F659F35C2FCD}" dt="2024-07-23T23:02:07.249" v="603" actId="26606"/>
          <ac:spMkLst>
            <pc:docMk/>
            <pc:sldMk cId="4231448471" sldId="257"/>
            <ac:spMk id="3" creationId="{010DAC1A-FCC4-29A7-9278-C1ADB6FF6068}"/>
          </ac:spMkLst>
        </pc:spChg>
        <pc:spChg chg="add">
          <ac:chgData name="Benjamin Huus" userId="727df1ef7c3d49c7" providerId="LiveId" clId="{95FCA1EA-E16C-4635-A5B4-F659F35C2FCD}" dt="2024-07-23T23:02:07.249" v="603" actId="26606"/>
          <ac:spMkLst>
            <pc:docMk/>
            <pc:sldMk cId="4231448471" sldId="257"/>
            <ac:spMk id="10" creationId="{D1D34770-47A8-402C-AF23-2B653F2D88C1}"/>
          </ac:spMkLst>
        </pc:spChg>
        <pc:graphicFrameChg chg="add">
          <ac:chgData name="Benjamin Huus" userId="727df1ef7c3d49c7" providerId="LiveId" clId="{95FCA1EA-E16C-4635-A5B4-F659F35C2FCD}" dt="2024-07-23T23:02:07.249" v="603" actId="26606"/>
          <ac:graphicFrameMkLst>
            <pc:docMk/>
            <pc:sldMk cId="4231448471" sldId="257"/>
            <ac:graphicFrameMk id="5" creationId="{7D1E4DAE-B670-4EC5-05FE-BDD9FF828840}"/>
          </ac:graphicFrameMkLst>
        </pc:graphicFrameChg>
        <pc:picChg chg="add">
          <ac:chgData name="Benjamin Huus" userId="727df1ef7c3d49c7" providerId="LiveId" clId="{95FCA1EA-E16C-4635-A5B4-F659F35C2FCD}" dt="2024-07-23T23:02:07.249" v="603" actId="26606"/>
          <ac:picMkLst>
            <pc:docMk/>
            <pc:sldMk cId="4231448471" sldId="257"/>
            <ac:picMk id="6" creationId="{B0A853A8-E2F9-59AC-177F-88510C3C7012}"/>
          </ac:picMkLst>
        </pc:picChg>
        <pc:picChg chg="add mod">
          <ac:chgData name="Benjamin Huus" userId="727df1ef7c3d49c7" providerId="LiveId" clId="{95FCA1EA-E16C-4635-A5B4-F659F35C2FCD}" dt="2024-07-23T23:14:50.177" v="1105"/>
          <ac:picMkLst>
            <pc:docMk/>
            <pc:sldMk cId="4231448471" sldId="257"/>
            <ac:picMk id="13" creationId="{E314409F-6FFA-3FD9-3B59-98F4D25FFBAE}"/>
          </ac:picMkLst>
        </pc:picChg>
      </pc:sldChg>
      <pc:sldChg chg="addSp delSp modSp new mod modTransition setBg modAnim modNotesTx">
        <pc:chgData name="Benjamin Huus" userId="727df1ef7c3d49c7" providerId="LiveId" clId="{95FCA1EA-E16C-4635-A5B4-F659F35C2FCD}" dt="2024-07-23T23:08:54.579" v="608"/>
        <pc:sldMkLst>
          <pc:docMk/>
          <pc:sldMk cId="3581198802" sldId="258"/>
        </pc:sldMkLst>
        <pc:spChg chg="mod">
          <ac:chgData name="Benjamin Huus" userId="727df1ef7c3d49c7" providerId="LiveId" clId="{95FCA1EA-E16C-4635-A5B4-F659F35C2FCD}" dt="2024-07-23T23:02:21.152" v="604" actId="26606"/>
          <ac:spMkLst>
            <pc:docMk/>
            <pc:sldMk cId="3581198802" sldId="258"/>
            <ac:spMk id="2" creationId="{196452E2-D6F7-A3B0-A6C3-2BEED353613C}"/>
          </ac:spMkLst>
        </pc:spChg>
        <pc:spChg chg="del mod">
          <ac:chgData name="Benjamin Huus" userId="727df1ef7c3d49c7" providerId="LiveId" clId="{95FCA1EA-E16C-4635-A5B4-F659F35C2FCD}" dt="2024-07-23T23:02:21.152" v="604" actId="26606"/>
          <ac:spMkLst>
            <pc:docMk/>
            <pc:sldMk cId="3581198802" sldId="258"/>
            <ac:spMk id="3" creationId="{CCDD6DCC-C0CC-4C26-BE71-81D727A9481F}"/>
          </ac:spMkLst>
        </pc:spChg>
        <pc:spChg chg="add">
          <ac:chgData name="Benjamin Huus" userId="727df1ef7c3d49c7" providerId="LiveId" clId="{95FCA1EA-E16C-4635-A5B4-F659F35C2FCD}" dt="2024-07-23T23:02:21.152" v="604" actId="26606"/>
          <ac:spMkLst>
            <pc:docMk/>
            <pc:sldMk cId="3581198802" sldId="258"/>
            <ac:spMk id="10" creationId="{D1D34770-47A8-402C-AF23-2B653F2D88C1}"/>
          </ac:spMkLst>
        </pc:spChg>
        <pc:graphicFrameChg chg="add">
          <ac:chgData name="Benjamin Huus" userId="727df1ef7c3d49c7" providerId="LiveId" clId="{95FCA1EA-E16C-4635-A5B4-F659F35C2FCD}" dt="2024-07-23T23:02:21.152" v="604" actId="26606"/>
          <ac:graphicFrameMkLst>
            <pc:docMk/>
            <pc:sldMk cId="3581198802" sldId="258"/>
            <ac:graphicFrameMk id="5" creationId="{CDFB10E5-2D53-753F-A889-260E5720C379}"/>
          </ac:graphicFrameMkLst>
        </pc:graphicFrameChg>
        <pc:picChg chg="add mod">
          <ac:chgData name="Benjamin Huus" userId="727df1ef7c3d49c7" providerId="LiveId" clId="{95FCA1EA-E16C-4635-A5B4-F659F35C2FCD}" dt="2024-07-23T23:02:38.069" v="605" actId="27614"/>
          <ac:picMkLst>
            <pc:docMk/>
            <pc:sldMk cId="3581198802" sldId="258"/>
            <ac:picMk id="6" creationId="{1CE1EF8E-48A7-23E9-DEB2-3976AE837874}"/>
          </ac:picMkLst>
        </pc:picChg>
        <pc:picChg chg="add del mod">
          <ac:chgData name="Benjamin Huus" userId="727df1ef7c3d49c7" providerId="LiveId" clId="{95FCA1EA-E16C-4635-A5B4-F659F35C2FCD}" dt="2024-07-23T23:07:16.876" v="607"/>
          <ac:picMkLst>
            <pc:docMk/>
            <pc:sldMk cId="3581198802" sldId="258"/>
            <ac:picMk id="9" creationId="{5E035E3A-CE94-26F8-3B82-6A6F10A679B9}"/>
          </ac:picMkLst>
        </pc:picChg>
        <pc:picChg chg="add mod">
          <ac:chgData name="Benjamin Huus" userId="727df1ef7c3d49c7" providerId="LiveId" clId="{95FCA1EA-E16C-4635-A5B4-F659F35C2FCD}" dt="2024-07-23T23:08:54.579" v="608"/>
          <ac:picMkLst>
            <pc:docMk/>
            <pc:sldMk cId="3581198802" sldId="258"/>
            <ac:picMk id="17" creationId="{F4F45973-B58C-594A-E00D-F794A90BEF42}"/>
          </ac:picMkLst>
        </pc:picChg>
      </pc:sldChg>
      <pc:sldChg chg="addSp delSp modSp new mod modTransition setBg modAnim modNotesTx">
        <pc:chgData name="Benjamin Huus" userId="727df1ef7c3d49c7" providerId="LiveId" clId="{95FCA1EA-E16C-4635-A5B4-F659F35C2FCD}" dt="2024-07-23T23:23:38.863" v="1374"/>
        <pc:sldMkLst>
          <pc:docMk/>
          <pc:sldMk cId="347133047" sldId="259"/>
        </pc:sldMkLst>
        <pc:spChg chg="mod">
          <ac:chgData name="Benjamin Huus" userId="727df1ef7c3d49c7" providerId="LiveId" clId="{95FCA1EA-E16C-4635-A5B4-F659F35C2FCD}" dt="2024-07-23T23:19:22.338" v="1289" actId="26606"/>
          <ac:spMkLst>
            <pc:docMk/>
            <pc:sldMk cId="347133047" sldId="259"/>
            <ac:spMk id="2" creationId="{7BD6DFA9-38A5-F966-385A-A155CB630D95}"/>
          </ac:spMkLst>
        </pc:spChg>
        <pc:spChg chg="del mod">
          <ac:chgData name="Benjamin Huus" userId="727df1ef7c3d49c7" providerId="LiveId" clId="{95FCA1EA-E16C-4635-A5B4-F659F35C2FCD}" dt="2024-07-23T23:19:22.338" v="1289" actId="26606"/>
          <ac:spMkLst>
            <pc:docMk/>
            <pc:sldMk cId="347133047" sldId="259"/>
            <ac:spMk id="3" creationId="{7AEC825C-8A3B-5C6E-945B-A5EE05FD1C8E}"/>
          </ac:spMkLst>
        </pc:spChg>
        <pc:spChg chg="add">
          <ac:chgData name="Benjamin Huus" userId="727df1ef7c3d49c7" providerId="LiveId" clId="{95FCA1EA-E16C-4635-A5B4-F659F35C2FCD}" dt="2024-07-23T23:19:22.338" v="1289" actId="26606"/>
          <ac:spMkLst>
            <pc:docMk/>
            <pc:sldMk cId="347133047" sldId="259"/>
            <ac:spMk id="10" creationId="{D1D34770-47A8-402C-AF23-2B653F2D88C1}"/>
          </ac:spMkLst>
        </pc:spChg>
        <pc:graphicFrameChg chg="add">
          <ac:chgData name="Benjamin Huus" userId="727df1ef7c3d49c7" providerId="LiveId" clId="{95FCA1EA-E16C-4635-A5B4-F659F35C2FCD}" dt="2024-07-23T23:19:22.338" v="1289" actId="26606"/>
          <ac:graphicFrameMkLst>
            <pc:docMk/>
            <pc:sldMk cId="347133047" sldId="259"/>
            <ac:graphicFrameMk id="5" creationId="{15A5689D-7F26-75FA-4DC4-B7A4F7CBB677}"/>
          </ac:graphicFrameMkLst>
        </pc:graphicFrameChg>
        <pc:picChg chg="add mod">
          <ac:chgData name="Benjamin Huus" userId="727df1ef7c3d49c7" providerId="LiveId" clId="{95FCA1EA-E16C-4635-A5B4-F659F35C2FCD}" dt="2024-07-23T23:19:29.890" v="1290" actId="27614"/>
          <ac:picMkLst>
            <pc:docMk/>
            <pc:sldMk cId="347133047" sldId="259"/>
            <ac:picMk id="6" creationId="{3D2A06DA-32E0-E8BA-D293-90DA9FBB5C1F}"/>
          </ac:picMkLst>
        </pc:picChg>
        <pc:picChg chg="add del mod">
          <ac:chgData name="Benjamin Huus" userId="727df1ef7c3d49c7" providerId="LiveId" clId="{95FCA1EA-E16C-4635-A5B4-F659F35C2FCD}" dt="2024-07-23T23:19:48.820" v="1293"/>
          <ac:picMkLst>
            <pc:docMk/>
            <pc:sldMk cId="347133047" sldId="259"/>
            <ac:picMk id="9" creationId="{273D9AE0-6909-5123-CB9B-636DF012F2E2}"/>
          </ac:picMkLst>
        </pc:picChg>
        <pc:picChg chg="add del mod ord">
          <ac:chgData name="Benjamin Huus" userId="727df1ef7c3d49c7" providerId="LiveId" clId="{95FCA1EA-E16C-4635-A5B4-F659F35C2FCD}" dt="2024-07-23T23:21:06.021" v="1294"/>
          <ac:picMkLst>
            <pc:docMk/>
            <pc:sldMk cId="347133047" sldId="259"/>
            <ac:picMk id="13" creationId="{72222593-AECF-4D6B-38B4-B17A190734FC}"/>
          </ac:picMkLst>
        </pc:picChg>
        <pc:picChg chg="add del mod">
          <ac:chgData name="Benjamin Huus" userId="727df1ef7c3d49c7" providerId="LiveId" clId="{95FCA1EA-E16C-4635-A5B4-F659F35C2FCD}" dt="2024-07-23T23:21:59.754" v="1373"/>
          <ac:picMkLst>
            <pc:docMk/>
            <pc:sldMk cId="347133047" sldId="259"/>
            <ac:picMk id="14" creationId="{89B2CEA4-1345-123C-8BEF-5D714E79AE72}"/>
          </ac:picMkLst>
        </pc:picChg>
        <pc:picChg chg="add mod">
          <ac:chgData name="Benjamin Huus" userId="727df1ef7c3d49c7" providerId="LiveId" clId="{95FCA1EA-E16C-4635-A5B4-F659F35C2FCD}" dt="2024-07-23T23:23:38.863" v="1374"/>
          <ac:picMkLst>
            <pc:docMk/>
            <pc:sldMk cId="347133047" sldId="259"/>
            <ac:picMk id="20" creationId="{6E7F9C1F-3641-7991-ED91-655E441EAB29}"/>
          </ac:picMkLst>
        </pc:picChg>
      </pc:sldChg>
      <pc:sldChg chg="addSp delSp modSp new mod ord modTransition setBg modAnim modNotesTx">
        <pc:chgData name="Benjamin Huus" userId="727df1ef7c3d49c7" providerId="LiveId" clId="{95FCA1EA-E16C-4635-A5B4-F659F35C2FCD}" dt="2024-07-23T23:34:20.728" v="1507"/>
        <pc:sldMkLst>
          <pc:docMk/>
          <pc:sldMk cId="2101335513" sldId="260"/>
        </pc:sldMkLst>
        <pc:spChg chg="mod">
          <ac:chgData name="Benjamin Huus" userId="727df1ef7c3d49c7" providerId="LiveId" clId="{95FCA1EA-E16C-4635-A5B4-F659F35C2FCD}" dt="2024-07-23T23:31:16.230" v="1496" actId="26606"/>
          <ac:spMkLst>
            <pc:docMk/>
            <pc:sldMk cId="2101335513" sldId="260"/>
            <ac:spMk id="2" creationId="{0D232B87-A5FA-ACED-C6F3-6C25F8785BB9}"/>
          </ac:spMkLst>
        </pc:spChg>
        <pc:spChg chg="mod">
          <ac:chgData name="Benjamin Huus" userId="727df1ef7c3d49c7" providerId="LiveId" clId="{95FCA1EA-E16C-4635-A5B4-F659F35C2FCD}" dt="2024-07-23T23:31:16.230" v="1496" actId="26606"/>
          <ac:spMkLst>
            <pc:docMk/>
            <pc:sldMk cId="2101335513" sldId="260"/>
            <ac:spMk id="3" creationId="{90D07DCB-437D-421D-2807-61F92C3F889B}"/>
          </ac:spMkLst>
        </pc:spChg>
        <pc:spChg chg="add">
          <ac:chgData name="Benjamin Huus" userId="727df1ef7c3d49c7" providerId="LiveId" clId="{95FCA1EA-E16C-4635-A5B4-F659F35C2FCD}" dt="2024-07-23T23:31:16.230" v="1496" actId="26606"/>
          <ac:spMkLst>
            <pc:docMk/>
            <pc:sldMk cId="2101335513" sldId="260"/>
            <ac:spMk id="10" creationId="{EDDBB197-D710-4A4F-A9CA-FD2177498BE8}"/>
          </ac:spMkLst>
        </pc:spChg>
        <pc:spChg chg="add">
          <ac:chgData name="Benjamin Huus" userId="727df1ef7c3d49c7" providerId="LiveId" clId="{95FCA1EA-E16C-4635-A5B4-F659F35C2FCD}" dt="2024-07-23T23:31:16.230" v="1496" actId="26606"/>
          <ac:spMkLst>
            <pc:docMk/>
            <pc:sldMk cId="2101335513" sldId="260"/>
            <ac:spMk id="12" creationId="{975D1CFA-2CDB-4B64-BD9F-85744E8DA12F}"/>
          </ac:spMkLst>
        </pc:spChg>
        <pc:grpChg chg="add">
          <ac:chgData name="Benjamin Huus" userId="727df1ef7c3d49c7" providerId="LiveId" clId="{95FCA1EA-E16C-4635-A5B4-F659F35C2FCD}" dt="2024-07-23T23:31:16.230" v="1496" actId="26606"/>
          <ac:grpSpMkLst>
            <pc:docMk/>
            <pc:sldMk cId="2101335513" sldId="260"/>
            <ac:grpSpMk id="14" creationId="{25EE5136-01F1-466C-962D-BA9B4C6757AA}"/>
          </ac:grpSpMkLst>
        </pc:grpChg>
        <pc:picChg chg="add">
          <ac:chgData name="Benjamin Huus" userId="727df1ef7c3d49c7" providerId="LiveId" clId="{95FCA1EA-E16C-4635-A5B4-F659F35C2FCD}" dt="2024-07-23T23:31:16.230" v="1496" actId="26606"/>
          <ac:picMkLst>
            <pc:docMk/>
            <pc:sldMk cId="2101335513" sldId="260"/>
            <ac:picMk id="7" creationId="{2DE3BBE9-E39F-D724-2187-5F4E4D39CAFA}"/>
          </ac:picMkLst>
        </pc:picChg>
        <pc:picChg chg="add del mod">
          <ac:chgData name="Benjamin Huus" userId="727df1ef7c3d49c7" providerId="LiveId" clId="{95FCA1EA-E16C-4635-A5B4-F659F35C2FCD}" dt="2024-07-23T23:32:56.279" v="1498"/>
          <ac:picMkLst>
            <pc:docMk/>
            <pc:sldMk cId="2101335513" sldId="260"/>
            <ac:picMk id="8" creationId="{6F66C100-4650-D225-6B0E-C3EA73A8AE53}"/>
          </ac:picMkLst>
        </pc:picChg>
        <pc:picChg chg="add del mod">
          <ac:chgData name="Benjamin Huus" userId="727df1ef7c3d49c7" providerId="LiveId" clId="{95FCA1EA-E16C-4635-A5B4-F659F35C2FCD}" dt="2024-07-23T23:33:22.417" v="1501"/>
          <ac:picMkLst>
            <pc:docMk/>
            <pc:sldMk cId="2101335513" sldId="260"/>
            <ac:picMk id="20" creationId="{F9C6D1D5-3949-1F8A-42D1-52737D167805}"/>
          </ac:picMkLst>
        </pc:picChg>
        <pc:picChg chg="add del mod ord">
          <ac:chgData name="Benjamin Huus" userId="727df1ef7c3d49c7" providerId="LiveId" clId="{95FCA1EA-E16C-4635-A5B4-F659F35C2FCD}" dt="2024-07-23T23:33:34.885" v="1502"/>
          <ac:picMkLst>
            <pc:docMk/>
            <pc:sldMk cId="2101335513" sldId="260"/>
            <ac:picMk id="23" creationId="{371AAD3B-7AC4-2212-EE8D-8AA651AC3A7D}"/>
          </ac:picMkLst>
        </pc:picChg>
        <pc:picChg chg="add del mod">
          <ac:chgData name="Benjamin Huus" userId="727df1ef7c3d49c7" providerId="LiveId" clId="{95FCA1EA-E16C-4635-A5B4-F659F35C2FCD}" dt="2024-07-23T23:33:36.558" v="1504"/>
          <ac:picMkLst>
            <pc:docMk/>
            <pc:sldMk cId="2101335513" sldId="260"/>
            <ac:picMk id="24" creationId="{835FD14F-51D5-1300-E277-78A650E752FD}"/>
          </ac:picMkLst>
        </pc:picChg>
        <pc:picChg chg="add del mod ord">
          <ac:chgData name="Benjamin Huus" userId="727df1ef7c3d49c7" providerId="LiveId" clId="{95FCA1EA-E16C-4635-A5B4-F659F35C2FCD}" dt="2024-07-23T23:34:12.348" v="1505"/>
          <ac:picMkLst>
            <pc:docMk/>
            <pc:sldMk cId="2101335513" sldId="260"/>
            <ac:picMk id="27" creationId="{61EE7926-C269-52DA-0BEA-21025BBAD2E6}"/>
          </ac:picMkLst>
        </pc:picChg>
        <pc:picChg chg="add mod">
          <ac:chgData name="Benjamin Huus" userId="727df1ef7c3d49c7" providerId="LiveId" clId="{95FCA1EA-E16C-4635-A5B4-F659F35C2FCD}" dt="2024-07-23T23:34:12.348" v="1505"/>
          <ac:picMkLst>
            <pc:docMk/>
            <pc:sldMk cId="2101335513" sldId="260"/>
            <ac:picMk id="28" creationId="{FDD63E03-0A55-51F2-4468-307454AD8B1B}"/>
          </ac:picMkLst>
        </pc:picChg>
      </pc:sldChg>
      <pc:sldChg chg="addSp delSp modSp new mod setBg modNotesTx">
        <pc:chgData name="Benjamin Huus" userId="727df1ef7c3d49c7" providerId="LiveId" clId="{95FCA1EA-E16C-4635-A5B4-F659F35C2FCD}" dt="2024-07-23T23:38:58.298" v="1628"/>
        <pc:sldMkLst>
          <pc:docMk/>
          <pc:sldMk cId="4248085169" sldId="261"/>
        </pc:sldMkLst>
        <pc:spChg chg="mod">
          <ac:chgData name="Benjamin Huus" userId="727df1ef7c3d49c7" providerId="LiveId" clId="{95FCA1EA-E16C-4635-A5B4-F659F35C2FCD}" dt="2024-07-23T23:36:53.535" v="1627" actId="26606"/>
          <ac:spMkLst>
            <pc:docMk/>
            <pc:sldMk cId="4248085169" sldId="261"/>
            <ac:spMk id="2" creationId="{1B998B5A-86E8-2CF4-201C-23F0B2A756A9}"/>
          </ac:spMkLst>
        </pc:spChg>
        <pc:spChg chg="mod">
          <ac:chgData name="Benjamin Huus" userId="727df1ef7c3d49c7" providerId="LiveId" clId="{95FCA1EA-E16C-4635-A5B4-F659F35C2FCD}" dt="2024-07-23T23:36:53.535" v="1627" actId="26606"/>
          <ac:spMkLst>
            <pc:docMk/>
            <pc:sldMk cId="4248085169" sldId="261"/>
            <ac:spMk id="3" creationId="{68AC17B5-ED21-D2C7-F0A8-368B921CA112}"/>
          </ac:spMkLst>
        </pc:spChg>
        <pc:spChg chg="add">
          <ac:chgData name="Benjamin Huus" userId="727df1ef7c3d49c7" providerId="LiveId" clId="{95FCA1EA-E16C-4635-A5B4-F659F35C2FCD}" dt="2024-07-23T23:36:53.535" v="1627" actId="26606"/>
          <ac:spMkLst>
            <pc:docMk/>
            <pc:sldMk cId="4248085169" sldId="261"/>
            <ac:spMk id="10" creationId="{EDDBB197-D710-4A4F-A9CA-FD2177498BE8}"/>
          </ac:spMkLst>
        </pc:spChg>
        <pc:spChg chg="add">
          <ac:chgData name="Benjamin Huus" userId="727df1ef7c3d49c7" providerId="LiveId" clId="{95FCA1EA-E16C-4635-A5B4-F659F35C2FCD}" dt="2024-07-23T23:36:53.535" v="1627" actId="26606"/>
          <ac:spMkLst>
            <pc:docMk/>
            <pc:sldMk cId="4248085169" sldId="261"/>
            <ac:spMk id="12" creationId="{975D1CFA-2CDB-4B64-BD9F-85744E8DA12F}"/>
          </ac:spMkLst>
        </pc:spChg>
        <pc:grpChg chg="add">
          <ac:chgData name="Benjamin Huus" userId="727df1ef7c3d49c7" providerId="LiveId" clId="{95FCA1EA-E16C-4635-A5B4-F659F35C2FCD}" dt="2024-07-23T23:36:53.535" v="1627" actId="26606"/>
          <ac:grpSpMkLst>
            <pc:docMk/>
            <pc:sldMk cId="4248085169" sldId="261"/>
            <ac:grpSpMk id="14" creationId="{25EE5136-01F1-466C-962D-BA9B4C6757AA}"/>
          </ac:grpSpMkLst>
        </pc:grpChg>
        <pc:picChg chg="add del">
          <ac:chgData name="Benjamin Huus" userId="727df1ef7c3d49c7" providerId="LiveId" clId="{95FCA1EA-E16C-4635-A5B4-F659F35C2FCD}" dt="2024-07-23T23:36:53.500" v="1626" actId="26606"/>
          <ac:picMkLst>
            <pc:docMk/>
            <pc:sldMk cId="4248085169" sldId="261"/>
            <ac:picMk id="5" creationId="{2235D932-F41C-A599-20F2-B646CCA5F5FD}"/>
          </ac:picMkLst>
        </pc:picChg>
        <pc:picChg chg="add">
          <ac:chgData name="Benjamin Huus" userId="727df1ef7c3d49c7" providerId="LiveId" clId="{95FCA1EA-E16C-4635-A5B4-F659F35C2FCD}" dt="2024-07-23T23:36:53.535" v="1627" actId="26606"/>
          <ac:picMkLst>
            <pc:docMk/>
            <pc:sldMk cId="4248085169" sldId="261"/>
            <ac:picMk id="7" creationId="{B597EEB4-4315-A382-6D80-FAD1C1BB1DD0}"/>
          </ac:picMkLst>
        </pc:picChg>
        <pc:picChg chg="add mod">
          <ac:chgData name="Benjamin Huus" userId="727df1ef7c3d49c7" providerId="LiveId" clId="{95FCA1EA-E16C-4635-A5B4-F659F35C2FCD}" dt="2024-07-23T23:38:58.298" v="1628"/>
          <ac:picMkLst>
            <pc:docMk/>
            <pc:sldMk cId="4248085169" sldId="261"/>
            <ac:picMk id="8" creationId="{D72F1BEC-2096-58B9-CB19-BA4D5F52F51E}"/>
          </ac:picMkLst>
        </pc:picChg>
        <pc:cxnChg chg="add del">
          <ac:chgData name="Benjamin Huus" userId="727df1ef7c3d49c7" providerId="LiveId" clId="{95FCA1EA-E16C-4635-A5B4-F659F35C2FCD}" dt="2024-07-23T23:36:53.500" v="1626" actId="26606"/>
          <ac:cxnSpMkLst>
            <pc:docMk/>
            <pc:sldMk cId="4248085169" sldId="261"/>
            <ac:cxnSpMk id="9" creationId="{1503BFE4-729B-D9D0-C17B-501E6AF1127A}"/>
          </ac:cxnSpMkLst>
        </pc:cxnChg>
      </pc:sldChg>
      <pc:sldChg chg="addSp delSp modSp new mod setBg modNotesTx">
        <pc:chgData name="Benjamin Huus" userId="727df1ef7c3d49c7" providerId="LiveId" clId="{95FCA1EA-E16C-4635-A5B4-F659F35C2FCD}" dt="2024-07-23T23:41:39.081" v="1653"/>
        <pc:sldMkLst>
          <pc:docMk/>
          <pc:sldMk cId="1646270942" sldId="262"/>
        </pc:sldMkLst>
        <pc:spChg chg="mod">
          <ac:chgData name="Benjamin Huus" userId="727df1ef7c3d49c7" providerId="LiveId" clId="{95FCA1EA-E16C-4635-A5B4-F659F35C2FCD}" dt="2024-07-23T23:40:30.902" v="1652" actId="26606"/>
          <ac:spMkLst>
            <pc:docMk/>
            <pc:sldMk cId="1646270942" sldId="262"/>
            <ac:spMk id="2" creationId="{5527DFB5-B683-7848-FA78-9341B509C97C}"/>
          </ac:spMkLst>
        </pc:spChg>
        <pc:spChg chg="del">
          <ac:chgData name="Benjamin Huus" userId="727df1ef7c3d49c7" providerId="LiveId" clId="{95FCA1EA-E16C-4635-A5B4-F659F35C2FCD}" dt="2024-07-23T22:56:07.693" v="289" actId="478"/>
          <ac:spMkLst>
            <pc:docMk/>
            <pc:sldMk cId="1646270942" sldId="262"/>
            <ac:spMk id="3" creationId="{91F1BD4B-E771-50C5-03C8-ED2F924FD617}"/>
          </ac:spMkLst>
        </pc:spChg>
        <pc:spChg chg="add">
          <ac:chgData name="Benjamin Huus" userId="727df1ef7c3d49c7" providerId="LiveId" clId="{95FCA1EA-E16C-4635-A5B4-F659F35C2FCD}" dt="2024-07-23T23:40:30.902" v="1652" actId="26606"/>
          <ac:spMkLst>
            <pc:docMk/>
            <pc:sldMk cId="1646270942" sldId="262"/>
            <ac:spMk id="9" creationId="{6DBF50F6-DD88-4D9F-B7D3-79B989980940}"/>
          </ac:spMkLst>
        </pc:spChg>
        <pc:spChg chg="add">
          <ac:chgData name="Benjamin Huus" userId="727df1ef7c3d49c7" providerId="LiveId" clId="{95FCA1EA-E16C-4635-A5B4-F659F35C2FCD}" dt="2024-07-23T23:40:30.902" v="1652" actId="26606"/>
          <ac:spMkLst>
            <pc:docMk/>
            <pc:sldMk cId="1646270942" sldId="262"/>
            <ac:spMk id="11" creationId="{916BBDC2-6929-469E-B7C4-A03E77BF94B0}"/>
          </ac:spMkLst>
        </pc:spChg>
        <pc:grpChg chg="add">
          <ac:chgData name="Benjamin Huus" userId="727df1ef7c3d49c7" providerId="LiveId" clId="{95FCA1EA-E16C-4635-A5B4-F659F35C2FCD}" dt="2024-07-23T23:40:30.902" v="1652" actId="26606"/>
          <ac:grpSpMkLst>
            <pc:docMk/>
            <pc:sldMk cId="1646270942" sldId="262"/>
            <ac:grpSpMk id="13" creationId="{C344E6B5-C9F5-4338-9E33-003B12373104}"/>
          </ac:grpSpMkLst>
        </pc:grpChg>
        <pc:grpChg chg="add">
          <ac:chgData name="Benjamin Huus" userId="727df1ef7c3d49c7" providerId="LiveId" clId="{95FCA1EA-E16C-4635-A5B4-F659F35C2FCD}" dt="2024-07-23T23:40:30.902" v="1652" actId="26606"/>
          <ac:grpSpMkLst>
            <pc:docMk/>
            <pc:sldMk cId="1646270942" sldId="262"/>
            <ac:grpSpMk id="19" creationId="{FDFEDBF7-8E2C-46B8-9095-AE1D77E21773}"/>
          </ac:grpSpMkLst>
        </pc:grpChg>
        <pc:picChg chg="add mod">
          <ac:chgData name="Benjamin Huus" userId="727df1ef7c3d49c7" providerId="LiveId" clId="{95FCA1EA-E16C-4635-A5B4-F659F35C2FCD}" dt="2024-07-23T23:40:30.902" v="1652" actId="26606"/>
          <ac:picMkLst>
            <pc:docMk/>
            <pc:sldMk cId="1646270942" sldId="262"/>
            <ac:picMk id="4" creationId="{3073599F-0508-970F-3527-9B2092E4A1A5}"/>
          </ac:picMkLst>
        </pc:picChg>
        <pc:picChg chg="add mod">
          <ac:chgData name="Benjamin Huus" userId="727df1ef7c3d49c7" providerId="LiveId" clId="{95FCA1EA-E16C-4635-A5B4-F659F35C2FCD}" dt="2024-07-23T23:41:39.081" v="1653"/>
          <ac:picMkLst>
            <pc:docMk/>
            <pc:sldMk cId="1646270942" sldId="262"/>
            <ac:picMk id="8" creationId="{CB179CD6-BF2D-E5F7-5C36-C9206066E5CD}"/>
          </ac:picMkLst>
        </pc:picChg>
      </pc:sldChg>
      <pc:sldChg chg="addSp delSp modSp new mod modTransition setBg modAnim modNotesTx">
        <pc:chgData name="Benjamin Huus" userId="727df1ef7c3d49c7" providerId="LiveId" clId="{95FCA1EA-E16C-4635-A5B4-F659F35C2FCD}" dt="2024-07-23T23:25:54.073" v="1384"/>
        <pc:sldMkLst>
          <pc:docMk/>
          <pc:sldMk cId="3260681447" sldId="263"/>
        </pc:sldMkLst>
        <pc:spChg chg="mod">
          <ac:chgData name="Benjamin Huus" userId="727df1ef7c3d49c7" providerId="LiveId" clId="{95FCA1EA-E16C-4635-A5B4-F659F35C2FCD}" dt="2024-07-23T23:24:29.068" v="1376" actId="26606"/>
          <ac:spMkLst>
            <pc:docMk/>
            <pc:sldMk cId="3260681447" sldId="263"/>
            <ac:spMk id="2" creationId="{8657A3F4-D363-0678-0970-4A17E3031B20}"/>
          </ac:spMkLst>
        </pc:spChg>
        <pc:spChg chg="del">
          <ac:chgData name="Benjamin Huus" userId="727df1ef7c3d49c7" providerId="LiveId" clId="{95FCA1EA-E16C-4635-A5B4-F659F35C2FCD}" dt="2024-07-23T22:56:50.264" v="291"/>
          <ac:spMkLst>
            <pc:docMk/>
            <pc:sldMk cId="3260681447" sldId="263"/>
            <ac:spMk id="3" creationId="{E7DAF23F-2640-8480-75B1-842356A2F623}"/>
          </ac:spMkLst>
        </pc:spChg>
        <pc:spChg chg="add">
          <ac:chgData name="Benjamin Huus" userId="727df1ef7c3d49c7" providerId="LiveId" clId="{95FCA1EA-E16C-4635-A5B4-F659F35C2FCD}" dt="2024-07-23T23:24:29.068" v="1376" actId="26606"/>
          <ac:spMkLst>
            <pc:docMk/>
            <pc:sldMk cId="3260681447" sldId="263"/>
            <ac:spMk id="9" creationId="{0C0CCF94-9536-4A63-8FF2-E37827C92756}"/>
          </ac:spMkLst>
        </pc:spChg>
        <pc:spChg chg="add">
          <ac:chgData name="Benjamin Huus" userId="727df1ef7c3d49c7" providerId="LiveId" clId="{95FCA1EA-E16C-4635-A5B4-F659F35C2FCD}" dt="2024-07-23T23:24:29.068" v="1376" actId="26606"/>
          <ac:spMkLst>
            <pc:docMk/>
            <pc:sldMk cId="3260681447" sldId="263"/>
            <ac:spMk id="11" creationId="{C970655A-F4C2-4D7E-BAB6-D3BFC5CAE148}"/>
          </ac:spMkLst>
        </pc:spChg>
        <pc:spChg chg="add">
          <ac:chgData name="Benjamin Huus" userId="727df1ef7c3d49c7" providerId="LiveId" clId="{95FCA1EA-E16C-4635-A5B4-F659F35C2FCD}" dt="2024-07-23T23:24:29.068" v="1376" actId="26606"/>
          <ac:spMkLst>
            <pc:docMk/>
            <pc:sldMk cId="3260681447" sldId="263"/>
            <ac:spMk id="13" creationId="{3389D0BC-BA1D-4360-88F9-D9ECCBDAB50E}"/>
          </ac:spMkLst>
        </pc:spChg>
        <pc:picChg chg="add mod">
          <ac:chgData name="Benjamin Huus" userId="727df1ef7c3d49c7" providerId="LiveId" clId="{95FCA1EA-E16C-4635-A5B4-F659F35C2FCD}" dt="2024-07-23T23:24:37.830" v="1377" actId="27614"/>
          <ac:picMkLst>
            <pc:docMk/>
            <pc:sldMk cId="3260681447" sldId="263"/>
            <ac:picMk id="4" creationId="{D693FDBD-5FE4-5BC1-DDB7-101DAE24DEAC}"/>
          </ac:picMkLst>
        </pc:picChg>
        <pc:picChg chg="add del mod">
          <ac:chgData name="Benjamin Huus" userId="727df1ef7c3d49c7" providerId="LiveId" clId="{95FCA1EA-E16C-4635-A5B4-F659F35C2FCD}" dt="2024-07-23T23:25:08.299" v="1380"/>
          <ac:picMkLst>
            <pc:docMk/>
            <pc:sldMk cId="3260681447" sldId="263"/>
            <ac:picMk id="10" creationId="{14AD68C3-63DF-5CEE-63CC-E89B173BA710}"/>
          </ac:picMkLst>
        </pc:picChg>
        <pc:picChg chg="add del mod ord">
          <ac:chgData name="Benjamin Huus" userId="727df1ef7c3d49c7" providerId="LiveId" clId="{95FCA1EA-E16C-4635-A5B4-F659F35C2FCD}" dt="2024-07-23T23:25:12.184" v="1381"/>
          <ac:picMkLst>
            <pc:docMk/>
            <pc:sldMk cId="3260681447" sldId="263"/>
            <ac:picMk id="15" creationId="{3B21DE2A-CD01-0C6E-C6DD-D8FEC3951745}"/>
          </ac:picMkLst>
        </pc:picChg>
        <pc:picChg chg="add del mod">
          <ac:chgData name="Benjamin Huus" userId="727df1ef7c3d49c7" providerId="LiveId" clId="{95FCA1EA-E16C-4635-A5B4-F659F35C2FCD}" dt="2024-07-23T23:25:17.179" v="1383"/>
          <ac:picMkLst>
            <pc:docMk/>
            <pc:sldMk cId="3260681447" sldId="263"/>
            <ac:picMk id="16" creationId="{EB6CEDDA-11A2-872F-5561-492FE5A33D95}"/>
          </ac:picMkLst>
        </pc:picChg>
        <pc:picChg chg="add del mod ord">
          <ac:chgData name="Benjamin Huus" userId="727df1ef7c3d49c7" providerId="LiveId" clId="{95FCA1EA-E16C-4635-A5B4-F659F35C2FCD}" dt="2024-07-23T23:25:54.073" v="1384"/>
          <ac:picMkLst>
            <pc:docMk/>
            <pc:sldMk cId="3260681447" sldId="263"/>
            <ac:picMk id="19" creationId="{D45FCA45-31BB-7047-7FD5-3974F2A277B3}"/>
          </ac:picMkLst>
        </pc:picChg>
        <pc:picChg chg="add mod">
          <ac:chgData name="Benjamin Huus" userId="727df1ef7c3d49c7" providerId="LiveId" clId="{95FCA1EA-E16C-4635-A5B4-F659F35C2FCD}" dt="2024-07-23T23:25:54.073" v="1384"/>
          <ac:picMkLst>
            <pc:docMk/>
            <pc:sldMk cId="3260681447" sldId="263"/>
            <ac:picMk id="20" creationId="{0C6ECB87-7DF3-DC24-70FB-D9692A4B470A}"/>
          </ac:picMkLst>
        </pc:picChg>
      </pc:sldChg>
      <pc:sldChg chg="addSp delSp modSp new mod setBg modNotesTx">
        <pc:chgData name="Benjamin Huus" userId="727df1ef7c3d49c7" providerId="LiveId" clId="{95FCA1EA-E16C-4635-A5B4-F659F35C2FCD}" dt="2024-07-23T23:48:02.663" v="2231"/>
        <pc:sldMkLst>
          <pc:docMk/>
          <pc:sldMk cId="298260722" sldId="264"/>
        </pc:sldMkLst>
        <pc:spChg chg="mod">
          <ac:chgData name="Benjamin Huus" userId="727df1ef7c3d49c7" providerId="LiveId" clId="{95FCA1EA-E16C-4635-A5B4-F659F35C2FCD}" dt="2024-07-23T23:43:21.760" v="1708" actId="26606"/>
          <ac:spMkLst>
            <pc:docMk/>
            <pc:sldMk cId="298260722" sldId="264"/>
            <ac:spMk id="2" creationId="{701E0A61-EA21-CF15-13F9-689AC0D8FBA9}"/>
          </ac:spMkLst>
        </pc:spChg>
        <pc:spChg chg="del mod">
          <ac:chgData name="Benjamin Huus" userId="727df1ef7c3d49c7" providerId="LiveId" clId="{95FCA1EA-E16C-4635-A5B4-F659F35C2FCD}" dt="2024-07-23T23:43:08.163" v="1693" actId="478"/>
          <ac:spMkLst>
            <pc:docMk/>
            <pc:sldMk cId="298260722" sldId="264"/>
            <ac:spMk id="3" creationId="{C2069FEE-BE45-DAF2-FEEA-A2789B9F13BB}"/>
          </ac:spMkLst>
        </pc:spChg>
        <pc:spChg chg="add">
          <ac:chgData name="Benjamin Huus" userId="727df1ef7c3d49c7" providerId="LiveId" clId="{95FCA1EA-E16C-4635-A5B4-F659F35C2FCD}" dt="2024-07-23T23:43:21.760" v="1708" actId="26606"/>
          <ac:spMkLst>
            <pc:docMk/>
            <pc:sldMk cId="298260722" sldId="264"/>
            <ac:spMk id="9" creationId="{A8384FB5-9ADC-4DDC-881B-597D56F5B15D}"/>
          </ac:spMkLst>
        </pc:spChg>
        <pc:spChg chg="add">
          <ac:chgData name="Benjamin Huus" userId="727df1ef7c3d49c7" providerId="LiveId" clId="{95FCA1EA-E16C-4635-A5B4-F659F35C2FCD}" dt="2024-07-23T23:43:21.760" v="1708" actId="26606"/>
          <ac:spMkLst>
            <pc:docMk/>
            <pc:sldMk cId="298260722" sldId="264"/>
            <ac:spMk id="11" creationId="{1199E1B1-A8C0-4FE8-A5A8-1CB41D69F857}"/>
          </ac:spMkLst>
        </pc:spChg>
        <pc:spChg chg="add">
          <ac:chgData name="Benjamin Huus" userId="727df1ef7c3d49c7" providerId="LiveId" clId="{95FCA1EA-E16C-4635-A5B4-F659F35C2FCD}" dt="2024-07-23T23:43:21.760" v="1708" actId="26606"/>
          <ac:spMkLst>
            <pc:docMk/>
            <pc:sldMk cId="298260722" sldId="264"/>
            <ac:spMk id="13" creationId="{84A8DE83-DE75-4B41-9DB4-A7EC0B0DEC0B}"/>
          </ac:spMkLst>
        </pc:spChg>
        <pc:spChg chg="add">
          <ac:chgData name="Benjamin Huus" userId="727df1ef7c3d49c7" providerId="LiveId" clId="{95FCA1EA-E16C-4635-A5B4-F659F35C2FCD}" dt="2024-07-23T23:43:21.760" v="1708" actId="26606"/>
          <ac:spMkLst>
            <pc:docMk/>
            <pc:sldMk cId="298260722" sldId="264"/>
            <ac:spMk id="15" creationId="{A7009A0A-BEF5-4EAC-AF15-E4F9F002E239}"/>
          </ac:spMkLst>
        </pc:spChg>
        <pc:picChg chg="add mod">
          <ac:chgData name="Benjamin Huus" userId="727df1ef7c3d49c7" providerId="LiveId" clId="{95FCA1EA-E16C-4635-A5B4-F659F35C2FCD}" dt="2024-07-23T23:43:21.760" v="1708" actId="26606"/>
          <ac:picMkLst>
            <pc:docMk/>
            <pc:sldMk cId="298260722" sldId="264"/>
            <ac:picMk id="4" creationId="{0CF8BAB0-D3C3-FF16-AEA2-C6267CD90F0B}"/>
          </ac:picMkLst>
        </pc:picChg>
        <pc:picChg chg="add mod">
          <ac:chgData name="Benjamin Huus" userId="727df1ef7c3d49c7" providerId="LiveId" clId="{95FCA1EA-E16C-4635-A5B4-F659F35C2FCD}" dt="2024-07-23T23:48:02.663" v="2231"/>
          <ac:picMkLst>
            <pc:docMk/>
            <pc:sldMk cId="298260722" sldId="264"/>
            <ac:picMk id="7" creationId="{260EE851-4F85-CD07-43AC-76EE9BD9521C}"/>
          </ac:picMkLst>
        </pc:picChg>
      </pc:sldChg>
      <pc:sldChg chg="addSp delSp modSp new mod setBg modNotesTx">
        <pc:chgData name="Benjamin Huus" userId="727df1ef7c3d49c7" providerId="LiveId" clId="{95FCA1EA-E16C-4635-A5B4-F659F35C2FCD}" dt="2024-07-23T23:53:07.372" v="2408"/>
        <pc:sldMkLst>
          <pc:docMk/>
          <pc:sldMk cId="3551037823" sldId="265"/>
        </pc:sldMkLst>
        <pc:spChg chg="mod">
          <ac:chgData name="Benjamin Huus" userId="727df1ef7c3d49c7" providerId="LiveId" clId="{95FCA1EA-E16C-4635-A5B4-F659F35C2FCD}" dt="2024-07-23T23:50:19.086" v="2311" actId="26606"/>
          <ac:spMkLst>
            <pc:docMk/>
            <pc:sldMk cId="3551037823" sldId="265"/>
            <ac:spMk id="2" creationId="{429DAFB4-56A8-FEEE-EB90-A718BE5B4C94}"/>
          </ac:spMkLst>
        </pc:spChg>
        <pc:spChg chg="del">
          <ac:chgData name="Benjamin Huus" userId="727df1ef7c3d49c7" providerId="LiveId" clId="{95FCA1EA-E16C-4635-A5B4-F659F35C2FCD}" dt="2024-07-23T23:49:55.802" v="2305"/>
          <ac:spMkLst>
            <pc:docMk/>
            <pc:sldMk cId="3551037823" sldId="265"/>
            <ac:spMk id="3" creationId="{A07823D5-4A34-F821-B85B-84A0F78829F7}"/>
          </ac:spMkLst>
        </pc:spChg>
        <pc:spChg chg="add del">
          <ac:chgData name="Benjamin Huus" userId="727df1ef7c3d49c7" providerId="LiveId" clId="{95FCA1EA-E16C-4635-A5B4-F659F35C2FCD}" dt="2024-07-23T23:50:25.121" v="2312" actId="478"/>
          <ac:spMkLst>
            <pc:docMk/>
            <pc:sldMk cId="3551037823" sldId="265"/>
            <ac:spMk id="9" creationId="{D4CB6B87-9908-0F6F-F98D-778294A6D450}"/>
          </ac:spMkLst>
        </pc:spChg>
        <pc:spChg chg="add">
          <ac:chgData name="Benjamin Huus" userId="727df1ef7c3d49c7" providerId="LiveId" clId="{95FCA1EA-E16C-4635-A5B4-F659F35C2FCD}" dt="2024-07-23T23:50:19.086" v="2311" actId="26606"/>
          <ac:spMkLst>
            <pc:docMk/>
            <pc:sldMk cId="3551037823" sldId="265"/>
            <ac:spMk id="12" creationId="{B712E947-0734-45F9-9C4F-41114EC3A33E}"/>
          </ac:spMkLst>
        </pc:spChg>
        <pc:grpChg chg="add">
          <ac:chgData name="Benjamin Huus" userId="727df1ef7c3d49c7" providerId="LiveId" clId="{95FCA1EA-E16C-4635-A5B4-F659F35C2FCD}" dt="2024-07-23T23:50:19.086" v="2311" actId="26606"/>
          <ac:grpSpMkLst>
            <pc:docMk/>
            <pc:sldMk cId="3551037823" sldId="265"/>
            <ac:grpSpMk id="14" creationId="{12B3290A-D3BF-4B87-B55B-FD9A98B49727}"/>
          </ac:grpSpMkLst>
        </pc:grpChg>
        <pc:picChg chg="add mod">
          <ac:chgData name="Benjamin Huus" userId="727df1ef7c3d49c7" providerId="LiveId" clId="{95FCA1EA-E16C-4635-A5B4-F659F35C2FCD}" dt="2024-07-23T23:50:19.086" v="2311" actId="26606"/>
          <ac:picMkLst>
            <pc:docMk/>
            <pc:sldMk cId="3551037823" sldId="265"/>
            <ac:picMk id="4" creationId="{BF1AF708-9657-BF9D-49D3-ACEFE0B95554}"/>
          </ac:picMkLst>
        </pc:picChg>
        <pc:picChg chg="add mod">
          <ac:chgData name="Benjamin Huus" userId="727df1ef7c3d49c7" providerId="LiveId" clId="{95FCA1EA-E16C-4635-A5B4-F659F35C2FCD}" dt="2024-07-23T23:50:19.086" v="2311" actId="26606"/>
          <ac:picMkLst>
            <pc:docMk/>
            <pc:sldMk cId="3551037823" sldId="265"/>
            <ac:picMk id="5" creationId="{72FA277B-E0D9-4543-CAB5-3856370C70D9}"/>
          </ac:picMkLst>
        </pc:picChg>
        <pc:picChg chg="add mod">
          <ac:chgData name="Benjamin Huus" userId="727df1ef7c3d49c7" providerId="LiveId" clId="{95FCA1EA-E16C-4635-A5B4-F659F35C2FCD}" dt="2024-07-23T23:53:07.372" v="2408"/>
          <ac:picMkLst>
            <pc:docMk/>
            <pc:sldMk cId="3551037823" sldId="265"/>
            <ac:picMk id="8" creationId="{FBED623A-651B-26B8-1F23-F4F83B786E90}"/>
          </ac:picMkLst>
        </pc:picChg>
      </pc:sldChg>
      <pc:sldChg chg="delSp add del mod setBg delDesignElem">
        <pc:chgData name="Benjamin Huus" userId="727df1ef7c3d49c7" providerId="LiveId" clId="{95FCA1EA-E16C-4635-A5B4-F659F35C2FCD}" dt="2024-07-23T23:48:28.645" v="2235" actId="47"/>
        <pc:sldMkLst>
          <pc:docMk/>
          <pc:sldMk cId="4135876498" sldId="265"/>
        </pc:sldMkLst>
        <pc:spChg chg="del">
          <ac:chgData name="Benjamin Huus" userId="727df1ef7c3d49c7" providerId="LiveId" clId="{95FCA1EA-E16C-4635-A5B4-F659F35C2FCD}" dt="2024-07-23T23:48:14.521" v="2233"/>
          <ac:spMkLst>
            <pc:docMk/>
            <pc:sldMk cId="4135876498" sldId="265"/>
            <ac:spMk id="9" creationId="{A8384FB5-9ADC-4DDC-881B-597D56F5B15D}"/>
          </ac:spMkLst>
        </pc:spChg>
        <pc:spChg chg="del">
          <ac:chgData name="Benjamin Huus" userId="727df1ef7c3d49c7" providerId="LiveId" clId="{95FCA1EA-E16C-4635-A5B4-F659F35C2FCD}" dt="2024-07-23T23:48:14.521" v="2233"/>
          <ac:spMkLst>
            <pc:docMk/>
            <pc:sldMk cId="4135876498" sldId="265"/>
            <ac:spMk id="11" creationId="{1199E1B1-A8C0-4FE8-A5A8-1CB41D69F857}"/>
          </ac:spMkLst>
        </pc:spChg>
        <pc:spChg chg="del">
          <ac:chgData name="Benjamin Huus" userId="727df1ef7c3d49c7" providerId="LiveId" clId="{95FCA1EA-E16C-4635-A5B4-F659F35C2FCD}" dt="2024-07-23T23:48:14.521" v="2233"/>
          <ac:spMkLst>
            <pc:docMk/>
            <pc:sldMk cId="4135876498" sldId="265"/>
            <ac:spMk id="13" creationId="{84A8DE83-DE75-4B41-9DB4-A7EC0B0DEC0B}"/>
          </ac:spMkLst>
        </pc:spChg>
        <pc:spChg chg="del">
          <ac:chgData name="Benjamin Huus" userId="727df1ef7c3d49c7" providerId="LiveId" clId="{95FCA1EA-E16C-4635-A5B4-F659F35C2FCD}" dt="2024-07-23T23:48:14.521" v="2233"/>
          <ac:spMkLst>
            <pc:docMk/>
            <pc:sldMk cId="4135876498" sldId="265"/>
            <ac:spMk id="15" creationId="{A7009A0A-BEF5-4EAC-AF15-E4F9F002E239}"/>
          </ac:spMkLst>
        </pc:spChg>
        <pc:picChg chg="del">
          <ac:chgData name="Benjamin Huus" userId="727df1ef7c3d49c7" providerId="LiveId" clId="{95FCA1EA-E16C-4635-A5B4-F659F35C2FCD}" dt="2024-07-23T23:48:26.117" v="2234" actId="478"/>
          <ac:picMkLst>
            <pc:docMk/>
            <pc:sldMk cId="4135876498" sldId="265"/>
            <ac:picMk id="4" creationId="{0CF8BAB0-D3C3-FF16-AEA2-C6267CD90F0B}"/>
          </ac:picMkLst>
        </pc:picChg>
      </pc:sldChg>
      <pc:sldChg chg="addSp delSp modSp new mod setBg modNotesTx">
        <pc:chgData name="Benjamin Huus" userId="727df1ef7c3d49c7" providerId="LiveId" clId="{95FCA1EA-E16C-4635-A5B4-F659F35C2FCD}" dt="2024-07-23T23:56:55.940" v="2718"/>
        <pc:sldMkLst>
          <pc:docMk/>
          <pc:sldMk cId="2781016922" sldId="266"/>
        </pc:sldMkLst>
        <pc:spChg chg="mod">
          <ac:chgData name="Benjamin Huus" userId="727df1ef7c3d49c7" providerId="LiveId" clId="{95FCA1EA-E16C-4635-A5B4-F659F35C2FCD}" dt="2024-07-23T23:54:28.015" v="2433" actId="26606"/>
          <ac:spMkLst>
            <pc:docMk/>
            <pc:sldMk cId="2781016922" sldId="266"/>
            <ac:spMk id="2" creationId="{49776D8B-6EE3-67FC-D9B4-D395AF9B57B1}"/>
          </ac:spMkLst>
        </pc:spChg>
        <pc:spChg chg="del">
          <ac:chgData name="Benjamin Huus" userId="727df1ef7c3d49c7" providerId="LiveId" clId="{95FCA1EA-E16C-4635-A5B4-F659F35C2FCD}" dt="2024-07-23T23:54:20.357" v="2432" actId="478"/>
          <ac:spMkLst>
            <pc:docMk/>
            <pc:sldMk cId="2781016922" sldId="266"/>
            <ac:spMk id="3" creationId="{79A3ED36-B252-CC3C-32DE-0FCF97210F25}"/>
          </ac:spMkLst>
        </pc:spChg>
        <pc:spChg chg="add">
          <ac:chgData name="Benjamin Huus" userId="727df1ef7c3d49c7" providerId="LiveId" clId="{95FCA1EA-E16C-4635-A5B4-F659F35C2FCD}" dt="2024-07-23T23:54:28.015" v="2433" actId="26606"/>
          <ac:spMkLst>
            <pc:docMk/>
            <pc:sldMk cId="2781016922" sldId="266"/>
            <ac:spMk id="9" creationId="{BA79A7CF-01AF-4178-9369-94E0C90EB046}"/>
          </ac:spMkLst>
        </pc:spChg>
        <pc:spChg chg="add">
          <ac:chgData name="Benjamin Huus" userId="727df1ef7c3d49c7" providerId="LiveId" clId="{95FCA1EA-E16C-4635-A5B4-F659F35C2FCD}" dt="2024-07-23T23:54:28.015" v="2433" actId="26606"/>
          <ac:spMkLst>
            <pc:docMk/>
            <pc:sldMk cId="2781016922" sldId="266"/>
            <ac:spMk id="11" creationId="{99413ED5-9ED4-4772-BCE4-2BCAE6B12E35}"/>
          </ac:spMkLst>
        </pc:spChg>
        <pc:spChg chg="add">
          <ac:chgData name="Benjamin Huus" userId="727df1ef7c3d49c7" providerId="LiveId" clId="{95FCA1EA-E16C-4635-A5B4-F659F35C2FCD}" dt="2024-07-23T23:54:28.015" v="2433" actId="26606"/>
          <ac:spMkLst>
            <pc:docMk/>
            <pc:sldMk cId="2781016922" sldId="266"/>
            <ac:spMk id="13" creationId="{04357C93-F0CB-4A1C-8F77-4E9063789819}"/>
          </ac:spMkLst>
        </pc:spChg>
        <pc:spChg chg="add">
          <ac:chgData name="Benjamin Huus" userId="727df1ef7c3d49c7" providerId="LiveId" clId="{95FCA1EA-E16C-4635-A5B4-F659F35C2FCD}" dt="2024-07-23T23:54:28.015" v="2433" actId="26606"/>
          <ac:spMkLst>
            <pc:docMk/>
            <pc:sldMk cId="2781016922" sldId="266"/>
            <ac:spMk id="15" creationId="{90F533E9-6690-41A8-A372-4C6C622D028D}"/>
          </ac:spMkLst>
        </pc:spChg>
        <pc:picChg chg="add mod">
          <ac:chgData name="Benjamin Huus" userId="727df1ef7c3d49c7" providerId="LiveId" clId="{95FCA1EA-E16C-4635-A5B4-F659F35C2FCD}" dt="2024-07-23T23:54:28.015" v="2433" actId="26606"/>
          <ac:picMkLst>
            <pc:docMk/>
            <pc:sldMk cId="2781016922" sldId="266"/>
            <ac:picMk id="4" creationId="{54FFC326-2EA5-4959-F818-8A028AE6FBF7}"/>
          </ac:picMkLst>
        </pc:picChg>
        <pc:picChg chg="add mod">
          <ac:chgData name="Benjamin Huus" userId="727df1ef7c3d49c7" providerId="LiveId" clId="{95FCA1EA-E16C-4635-A5B4-F659F35C2FCD}" dt="2024-07-23T23:56:55.940" v="2718"/>
          <ac:picMkLst>
            <pc:docMk/>
            <pc:sldMk cId="2781016922" sldId="266"/>
            <ac:picMk id="7" creationId="{346514F3-EE97-9CF2-2325-E5F95324B98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26747-9EEB-46D0-B0CB-633DEB01979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E5616A1-B888-4874-B24A-4B09BA2CFDF6}">
      <dgm:prSet/>
      <dgm:spPr/>
      <dgm:t>
        <a:bodyPr/>
        <a:lstStyle/>
        <a:p>
          <a:r>
            <a:rPr lang="en-US"/>
            <a:t>Star Schema</a:t>
          </a:r>
        </a:p>
      </dgm:t>
    </dgm:pt>
    <dgm:pt modelId="{C5D144FD-EAAB-4418-9372-DFB1CA244162}" type="parTrans" cxnId="{F4E6228C-5B50-40FD-A9C7-52D4085D274A}">
      <dgm:prSet/>
      <dgm:spPr/>
      <dgm:t>
        <a:bodyPr/>
        <a:lstStyle/>
        <a:p>
          <a:endParaRPr lang="en-US"/>
        </a:p>
      </dgm:t>
    </dgm:pt>
    <dgm:pt modelId="{C6233123-9785-48EB-8C9B-FCED8CE3D73F}" type="sibTrans" cxnId="{F4E6228C-5B50-40FD-A9C7-52D4085D274A}">
      <dgm:prSet/>
      <dgm:spPr/>
      <dgm:t>
        <a:bodyPr/>
        <a:lstStyle/>
        <a:p>
          <a:endParaRPr lang="en-US"/>
        </a:p>
      </dgm:t>
    </dgm:pt>
    <dgm:pt modelId="{A312A23F-FAD5-4C03-AC6F-D3980D359A4C}">
      <dgm:prSet/>
      <dgm:spPr/>
      <dgm:t>
        <a:bodyPr/>
        <a:lstStyle/>
        <a:p>
          <a:r>
            <a:rPr lang="en-US"/>
            <a:t>Star Schema Advantages/Disadvantages</a:t>
          </a:r>
        </a:p>
      </dgm:t>
    </dgm:pt>
    <dgm:pt modelId="{F91B2610-B51B-4118-A1C4-5921AA8477F4}" type="parTrans" cxnId="{93631EBA-0968-46D6-BC94-5E95F11B87CB}">
      <dgm:prSet/>
      <dgm:spPr/>
      <dgm:t>
        <a:bodyPr/>
        <a:lstStyle/>
        <a:p>
          <a:endParaRPr lang="en-US"/>
        </a:p>
      </dgm:t>
    </dgm:pt>
    <dgm:pt modelId="{96B0C062-98F2-4082-B301-7C647AC4D94F}" type="sibTrans" cxnId="{93631EBA-0968-46D6-BC94-5E95F11B87CB}">
      <dgm:prSet/>
      <dgm:spPr/>
      <dgm:t>
        <a:bodyPr/>
        <a:lstStyle/>
        <a:p>
          <a:endParaRPr lang="en-US"/>
        </a:p>
      </dgm:t>
    </dgm:pt>
    <dgm:pt modelId="{22E8D731-AF4C-4094-9E70-CCA5C93FA0CB}">
      <dgm:prSet/>
      <dgm:spPr/>
      <dgm:t>
        <a:bodyPr/>
        <a:lstStyle/>
        <a:p>
          <a:r>
            <a:rPr lang="en-US"/>
            <a:t>Star Schema Example</a:t>
          </a:r>
        </a:p>
      </dgm:t>
    </dgm:pt>
    <dgm:pt modelId="{D0C5919C-AA14-4CA6-A2E6-7AFEDB72CCB7}" type="parTrans" cxnId="{946D19F8-3C48-4C42-A671-7DD88F262E4A}">
      <dgm:prSet/>
      <dgm:spPr/>
      <dgm:t>
        <a:bodyPr/>
        <a:lstStyle/>
        <a:p>
          <a:endParaRPr lang="en-US"/>
        </a:p>
      </dgm:t>
    </dgm:pt>
    <dgm:pt modelId="{32348FF9-966A-4205-B624-FD953B83EFE0}" type="sibTrans" cxnId="{946D19F8-3C48-4C42-A671-7DD88F262E4A}">
      <dgm:prSet/>
      <dgm:spPr/>
      <dgm:t>
        <a:bodyPr/>
        <a:lstStyle/>
        <a:p>
          <a:endParaRPr lang="en-US"/>
        </a:p>
      </dgm:t>
    </dgm:pt>
    <dgm:pt modelId="{C36AC873-1F8A-41DD-8451-054322D6A577}">
      <dgm:prSet/>
      <dgm:spPr/>
      <dgm:t>
        <a:bodyPr/>
        <a:lstStyle/>
        <a:p>
          <a:r>
            <a:rPr lang="en-US"/>
            <a:t>Snowflake Schema</a:t>
          </a:r>
        </a:p>
      </dgm:t>
    </dgm:pt>
    <dgm:pt modelId="{C73939CE-F294-4390-BD3C-7786321567DB}" type="parTrans" cxnId="{8EC408BC-5E33-43E9-8BBF-936C72E6737B}">
      <dgm:prSet/>
      <dgm:spPr/>
      <dgm:t>
        <a:bodyPr/>
        <a:lstStyle/>
        <a:p>
          <a:endParaRPr lang="en-US"/>
        </a:p>
      </dgm:t>
    </dgm:pt>
    <dgm:pt modelId="{2D91FC59-A8E5-4634-A348-D5975F8AF556}" type="sibTrans" cxnId="{8EC408BC-5E33-43E9-8BBF-936C72E6737B}">
      <dgm:prSet/>
      <dgm:spPr/>
      <dgm:t>
        <a:bodyPr/>
        <a:lstStyle/>
        <a:p>
          <a:endParaRPr lang="en-US"/>
        </a:p>
      </dgm:t>
    </dgm:pt>
    <dgm:pt modelId="{E2C0E02A-BE2E-42D5-ABF8-6355E6202E24}">
      <dgm:prSet/>
      <dgm:spPr/>
      <dgm:t>
        <a:bodyPr/>
        <a:lstStyle/>
        <a:p>
          <a:r>
            <a:rPr lang="en-US"/>
            <a:t>Snowflake Schema Advantages/Disadvantages</a:t>
          </a:r>
        </a:p>
      </dgm:t>
    </dgm:pt>
    <dgm:pt modelId="{99174DC1-9BE8-408F-A31A-C836FF99E06B}" type="parTrans" cxnId="{E88FBAED-6DD7-43C5-BDC7-559F108D4A78}">
      <dgm:prSet/>
      <dgm:spPr/>
      <dgm:t>
        <a:bodyPr/>
        <a:lstStyle/>
        <a:p>
          <a:endParaRPr lang="en-US"/>
        </a:p>
      </dgm:t>
    </dgm:pt>
    <dgm:pt modelId="{603A1C8B-4F41-4FF8-A74C-7C9D7A248D98}" type="sibTrans" cxnId="{E88FBAED-6DD7-43C5-BDC7-559F108D4A78}">
      <dgm:prSet/>
      <dgm:spPr/>
      <dgm:t>
        <a:bodyPr/>
        <a:lstStyle/>
        <a:p>
          <a:endParaRPr lang="en-US"/>
        </a:p>
      </dgm:t>
    </dgm:pt>
    <dgm:pt modelId="{4823D79F-A16B-43F3-AD17-69F8E9BD17CE}">
      <dgm:prSet/>
      <dgm:spPr/>
      <dgm:t>
        <a:bodyPr/>
        <a:lstStyle/>
        <a:p>
          <a:r>
            <a:rPr lang="en-US"/>
            <a:t>Snowflake Schema Example</a:t>
          </a:r>
        </a:p>
      </dgm:t>
    </dgm:pt>
    <dgm:pt modelId="{757ED82F-4264-4A80-B361-942523515F3D}" type="parTrans" cxnId="{D0594463-4EF6-4EDA-A44D-1D3D80A0E302}">
      <dgm:prSet/>
      <dgm:spPr/>
      <dgm:t>
        <a:bodyPr/>
        <a:lstStyle/>
        <a:p>
          <a:endParaRPr lang="en-US"/>
        </a:p>
      </dgm:t>
    </dgm:pt>
    <dgm:pt modelId="{FBBD5522-BF47-4639-A1CF-630A25D9938C}" type="sibTrans" cxnId="{D0594463-4EF6-4EDA-A44D-1D3D80A0E302}">
      <dgm:prSet/>
      <dgm:spPr/>
      <dgm:t>
        <a:bodyPr/>
        <a:lstStyle/>
        <a:p>
          <a:endParaRPr lang="en-US"/>
        </a:p>
      </dgm:t>
    </dgm:pt>
    <dgm:pt modelId="{45A19213-05EC-4F16-BC1A-9E23F4D0AD43}">
      <dgm:prSet/>
      <dgm:spPr/>
      <dgm:t>
        <a:bodyPr/>
        <a:lstStyle/>
        <a:p>
          <a:r>
            <a:rPr lang="en-US"/>
            <a:t>Star Implementation</a:t>
          </a:r>
        </a:p>
      </dgm:t>
    </dgm:pt>
    <dgm:pt modelId="{34B905A9-6F54-41C6-A82D-8B2B679E02D8}" type="parTrans" cxnId="{8520CD0F-1F88-40AC-A4BE-CA206AC85BDE}">
      <dgm:prSet/>
      <dgm:spPr/>
      <dgm:t>
        <a:bodyPr/>
        <a:lstStyle/>
        <a:p>
          <a:endParaRPr lang="en-US"/>
        </a:p>
      </dgm:t>
    </dgm:pt>
    <dgm:pt modelId="{87FB214E-879E-45E1-95F7-54FA3A7E7BF9}" type="sibTrans" cxnId="{8520CD0F-1F88-40AC-A4BE-CA206AC85BDE}">
      <dgm:prSet/>
      <dgm:spPr/>
      <dgm:t>
        <a:bodyPr/>
        <a:lstStyle/>
        <a:p>
          <a:endParaRPr lang="en-US"/>
        </a:p>
      </dgm:t>
    </dgm:pt>
    <dgm:pt modelId="{2306661B-3D7B-4799-94E1-9160D903003A}">
      <dgm:prSet/>
      <dgm:spPr/>
      <dgm:t>
        <a:bodyPr/>
        <a:lstStyle/>
        <a:p>
          <a:r>
            <a:rPr lang="en-US"/>
            <a:t>Snowflake Implementation</a:t>
          </a:r>
        </a:p>
      </dgm:t>
    </dgm:pt>
    <dgm:pt modelId="{0D58AD58-9FB6-4006-860B-462D40A2FB72}" type="parTrans" cxnId="{CC19FC15-4CCB-451C-8D71-A893A7264641}">
      <dgm:prSet/>
      <dgm:spPr/>
      <dgm:t>
        <a:bodyPr/>
        <a:lstStyle/>
        <a:p>
          <a:endParaRPr lang="en-US"/>
        </a:p>
      </dgm:t>
    </dgm:pt>
    <dgm:pt modelId="{E80E3F51-BBD6-4817-94B1-83CA51E41526}" type="sibTrans" cxnId="{CC19FC15-4CCB-451C-8D71-A893A7264641}">
      <dgm:prSet/>
      <dgm:spPr/>
      <dgm:t>
        <a:bodyPr/>
        <a:lstStyle/>
        <a:p>
          <a:endParaRPr lang="en-US"/>
        </a:p>
      </dgm:t>
    </dgm:pt>
    <dgm:pt modelId="{14751909-FBB2-44EA-A051-CD5879E99813}">
      <dgm:prSet/>
      <dgm:spPr/>
      <dgm:t>
        <a:bodyPr/>
        <a:lstStyle/>
        <a:p>
          <a:r>
            <a:rPr lang="en-US"/>
            <a:t>Conclusion</a:t>
          </a:r>
        </a:p>
      </dgm:t>
    </dgm:pt>
    <dgm:pt modelId="{35483F01-766E-4879-8CB2-F3F3DEFF33F6}" type="parTrans" cxnId="{086D9A95-96D4-4E3F-A12B-1A4B63254659}">
      <dgm:prSet/>
      <dgm:spPr/>
      <dgm:t>
        <a:bodyPr/>
        <a:lstStyle/>
        <a:p>
          <a:endParaRPr lang="en-US"/>
        </a:p>
      </dgm:t>
    </dgm:pt>
    <dgm:pt modelId="{784C6AF4-99AA-431B-87E6-A64763D21C3E}" type="sibTrans" cxnId="{086D9A95-96D4-4E3F-A12B-1A4B63254659}">
      <dgm:prSet/>
      <dgm:spPr/>
      <dgm:t>
        <a:bodyPr/>
        <a:lstStyle/>
        <a:p>
          <a:endParaRPr lang="en-US"/>
        </a:p>
      </dgm:t>
    </dgm:pt>
    <dgm:pt modelId="{E5BAA5D1-587F-4753-A95C-57E56F3FDBA6}" type="pres">
      <dgm:prSet presAssocID="{41526747-9EEB-46D0-B0CB-633DEB019797}" presName="linear" presStyleCnt="0">
        <dgm:presLayoutVars>
          <dgm:animLvl val="lvl"/>
          <dgm:resizeHandles val="exact"/>
        </dgm:presLayoutVars>
      </dgm:prSet>
      <dgm:spPr/>
    </dgm:pt>
    <dgm:pt modelId="{C4FBFCED-24E8-4ECA-9435-450835191039}" type="pres">
      <dgm:prSet presAssocID="{AE5616A1-B888-4874-B24A-4B09BA2CFDF6}" presName="parentText" presStyleLbl="node1" presStyleIdx="0" presStyleCnt="9">
        <dgm:presLayoutVars>
          <dgm:chMax val="0"/>
          <dgm:bulletEnabled val="1"/>
        </dgm:presLayoutVars>
      </dgm:prSet>
      <dgm:spPr/>
    </dgm:pt>
    <dgm:pt modelId="{817941D0-E25D-48A1-A2E3-62F6F719E874}" type="pres">
      <dgm:prSet presAssocID="{C6233123-9785-48EB-8C9B-FCED8CE3D73F}" presName="spacer" presStyleCnt="0"/>
      <dgm:spPr/>
    </dgm:pt>
    <dgm:pt modelId="{D3B8DE91-3ECF-4444-9C79-B6BE3A3E4171}" type="pres">
      <dgm:prSet presAssocID="{A312A23F-FAD5-4C03-AC6F-D3980D359A4C}" presName="parentText" presStyleLbl="node1" presStyleIdx="1" presStyleCnt="9">
        <dgm:presLayoutVars>
          <dgm:chMax val="0"/>
          <dgm:bulletEnabled val="1"/>
        </dgm:presLayoutVars>
      </dgm:prSet>
      <dgm:spPr/>
    </dgm:pt>
    <dgm:pt modelId="{0B450DBB-8553-4105-B98E-56FE01E316FE}" type="pres">
      <dgm:prSet presAssocID="{96B0C062-98F2-4082-B301-7C647AC4D94F}" presName="spacer" presStyleCnt="0"/>
      <dgm:spPr/>
    </dgm:pt>
    <dgm:pt modelId="{AECC2AA1-95EB-4264-AAEC-36C9EC96E1B4}" type="pres">
      <dgm:prSet presAssocID="{22E8D731-AF4C-4094-9E70-CCA5C93FA0CB}" presName="parentText" presStyleLbl="node1" presStyleIdx="2" presStyleCnt="9">
        <dgm:presLayoutVars>
          <dgm:chMax val="0"/>
          <dgm:bulletEnabled val="1"/>
        </dgm:presLayoutVars>
      </dgm:prSet>
      <dgm:spPr/>
    </dgm:pt>
    <dgm:pt modelId="{7BB17623-0668-41BD-9853-6F6D42679CD6}" type="pres">
      <dgm:prSet presAssocID="{32348FF9-966A-4205-B624-FD953B83EFE0}" presName="spacer" presStyleCnt="0"/>
      <dgm:spPr/>
    </dgm:pt>
    <dgm:pt modelId="{2920426B-6BE4-45FA-860D-343374B922A6}" type="pres">
      <dgm:prSet presAssocID="{C36AC873-1F8A-41DD-8451-054322D6A577}" presName="parentText" presStyleLbl="node1" presStyleIdx="3" presStyleCnt="9">
        <dgm:presLayoutVars>
          <dgm:chMax val="0"/>
          <dgm:bulletEnabled val="1"/>
        </dgm:presLayoutVars>
      </dgm:prSet>
      <dgm:spPr/>
    </dgm:pt>
    <dgm:pt modelId="{FC530C75-E449-4EFD-884D-20A7AE240F60}" type="pres">
      <dgm:prSet presAssocID="{2D91FC59-A8E5-4634-A348-D5975F8AF556}" presName="spacer" presStyleCnt="0"/>
      <dgm:spPr/>
    </dgm:pt>
    <dgm:pt modelId="{1FE4CA04-DABD-4751-B874-2958F3CA3E83}" type="pres">
      <dgm:prSet presAssocID="{E2C0E02A-BE2E-42D5-ABF8-6355E6202E24}" presName="parentText" presStyleLbl="node1" presStyleIdx="4" presStyleCnt="9">
        <dgm:presLayoutVars>
          <dgm:chMax val="0"/>
          <dgm:bulletEnabled val="1"/>
        </dgm:presLayoutVars>
      </dgm:prSet>
      <dgm:spPr/>
    </dgm:pt>
    <dgm:pt modelId="{4A97E30E-9A21-4F73-A4BC-305A1E661A1D}" type="pres">
      <dgm:prSet presAssocID="{603A1C8B-4F41-4FF8-A74C-7C9D7A248D98}" presName="spacer" presStyleCnt="0"/>
      <dgm:spPr/>
    </dgm:pt>
    <dgm:pt modelId="{49701924-C550-4931-8587-BD0D3B456816}" type="pres">
      <dgm:prSet presAssocID="{4823D79F-A16B-43F3-AD17-69F8E9BD17CE}" presName="parentText" presStyleLbl="node1" presStyleIdx="5" presStyleCnt="9">
        <dgm:presLayoutVars>
          <dgm:chMax val="0"/>
          <dgm:bulletEnabled val="1"/>
        </dgm:presLayoutVars>
      </dgm:prSet>
      <dgm:spPr/>
    </dgm:pt>
    <dgm:pt modelId="{B29FE159-20DF-4769-AD23-8C1435823B05}" type="pres">
      <dgm:prSet presAssocID="{FBBD5522-BF47-4639-A1CF-630A25D9938C}" presName="spacer" presStyleCnt="0"/>
      <dgm:spPr/>
    </dgm:pt>
    <dgm:pt modelId="{09CBD94F-B13C-4497-9D1F-913555693B49}" type="pres">
      <dgm:prSet presAssocID="{45A19213-05EC-4F16-BC1A-9E23F4D0AD43}" presName="parentText" presStyleLbl="node1" presStyleIdx="6" presStyleCnt="9">
        <dgm:presLayoutVars>
          <dgm:chMax val="0"/>
          <dgm:bulletEnabled val="1"/>
        </dgm:presLayoutVars>
      </dgm:prSet>
      <dgm:spPr/>
    </dgm:pt>
    <dgm:pt modelId="{5D601469-AE65-45D1-B913-14482A183DA4}" type="pres">
      <dgm:prSet presAssocID="{87FB214E-879E-45E1-95F7-54FA3A7E7BF9}" presName="spacer" presStyleCnt="0"/>
      <dgm:spPr/>
    </dgm:pt>
    <dgm:pt modelId="{4AFB22DB-92A8-4882-B3A8-60CDCB539270}" type="pres">
      <dgm:prSet presAssocID="{2306661B-3D7B-4799-94E1-9160D903003A}" presName="parentText" presStyleLbl="node1" presStyleIdx="7" presStyleCnt="9">
        <dgm:presLayoutVars>
          <dgm:chMax val="0"/>
          <dgm:bulletEnabled val="1"/>
        </dgm:presLayoutVars>
      </dgm:prSet>
      <dgm:spPr/>
    </dgm:pt>
    <dgm:pt modelId="{4A690D7F-ECAB-4598-9034-9C8B972F85DA}" type="pres">
      <dgm:prSet presAssocID="{E80E3F51-BBD6-4817-94B1-83CA51E41526}" presName="spacer" presStyleCnt="0"/>
      <dgm:spPr/>
    </dgm:pt>
    <dgm:pt modelId="{ABACA734-D3DB-4709-BCE1-8AFAB0F9A2EB}" type="pres">
      <dgm:prSet presAssocID="{14751909-FBB2-44EA-A051-CD5879E99813}" presName="parentText" presStyleLbl="node1" presStyleIdx="8" presStyleCnt="9">
        <dgm:presLayoutVars>
          <dgm:chMax val="0"/>
          <dgm:bulletEnabled val="1"/>
        </dgm:presLayoutVars>
      </dgm:prSet>
      <dgm:spPr/>
    </dgm:pt>
  </dgm:ptLst>
  <dgm:cxnLst>
    <dgm:cxn modelId="{6E4A4907-2F85-4DA6-97D0-7E6F780ACE02}" type="presOf" srcId="{E2C0E02A-BE2E-42D5-ABF8-6355E6202E24}" destId="{1FE4CA04-DABD-4751-B874-2958F3CA3E83}" srcOrd="0" destOrd="0" presId="urn:microsoft.com/office/officeart/2005/8/layout/vList2"/>
    <dgm:cxn modelId="{8520CD0F-1F88-40AC-A4BE-CA206AC85BDE}" srcId="{41526747-9EEB-46D0-B0CB-633DEB019797}" destId="{45A19213-05EC-4F16-BC1A-9E23F4D0AD43}" srcOrd="6" destOrd="0" parTransId="{34B905A9-6F54-41C6-A82D-8B2B679E02D8}" sibTransId="{87FB214E-879E-45E1-95F7-54FA3A7E7BF9}"/>
    <dgm:cxn modelId="{CC19FC15-4CCB-451C-8D71-A893A7264641}" srcId="{41526747-9EEB-46D0-B0CB-633DEB019797}" destId="{2306661B-3D7B-4799-94E1-9160D903003A}" srcOrd="7" destOrd="0" parTransId="{0D58AD58-9FB6-4006-860B-462D40A2FB72}" sibTransId="{E80E3F51-BBD6-4817-94B1-83CA51E41526}"/>
    <dgm:cxn modelId="{6A015616-9B32-4AA7-AFC7-CCAB4BC987EA}" type="presOf" srcId="{22E8D731-AF4C-4094-9E70-CCA5C93FA0CB}" destId="{AECC2AA1-95EB-4264-AAEC-36C9EC96E1B4}" srcOrd="0" destOrd="0" presId="urn:microsoft.com/office/officeart/2005/8/layout/vList2"/>
    <dgm:cxn modelId="{D0594463-4EF6-4EDA-A44D-1D3D80A0E302}" srcId="{41526747-9EEB-46D0-B0CB-633DEB019797}" destId="{4823D79F-A16B-43F3-AD17-69F8E9BD17CE}" srcOrd="5" destOrd="0" parTransId="{757ED82F-4264-4A80-B361-942523515F3D}" sibTransId="{FBBD5522-BF47-4639-A1CF-630A25D9938C}"/>
    <dgm:cxn modelId="{D2754D75-06FF-405A-9F3E-F04C9F1173C3}" type="presOf" srcId="{C36AC873-1F8A-41DD-8451-054322D6A577}" destId="{2920426B-6BE4-45FA-860D-343374B922A6}" srcOrd="0" destOrd="0" presId="urn:microsoft.com/office/officeart/2005/8/layout/vList2"/>
    <dgm:cxn modelId="{904D8258-9196-483B-A47C-179D53FF7DDF}" type="presOf" srcId="{AE5616A1-B888-4874-B24A-4B09BA2CFDF6}" destId="{C4FBFCED-24E8-4ECA-9435-450835191039}" srcOrd="0" destOrd="0" presId="urn:microsoft.com/office/officeart/2005/8/layout/vList2"/>
    <dgm:cxn modelId="{F4E6228C-5B50-40FD-A9C7-52D4085D274A}" srcId="{41526747-9EEB-46D0-B0CB-633DEB019797}" destId="{AE5616A1-B888-4874-B24A-4B09BA2CFDF6}" srcOrd="0" destOrd="0" parTransId="{C5D144FD-EAAB-4418-9372-DFB1CA244162}" sibTransId="{C6233123-9785-48EB-8C9B-FCED8CE3D73F}"/>
    <dgm:cxn modelId="{086D9A95-96D4-4E3F-A12B-1A4B63254659}" srcId="{41526747-9EEB-46D0-B0CB-633DEB019797}" destId="{14751909-FBB2-44EA-A051-CD5879E99813}" srcOrd="8" destOrd="0" parTransId="{35483F01-766E-4879-8CB2-F3F3DEFF33F6}" sibTransId="{784C6AF4-99AA-431B-87E6-A64763D21C3E}"/>
    <dgm:cxn modelId="{88F53497-7223-4B46-80B8-B7C35110E4B5}" type="presOf" srcId="{45A19213-05EC-4F16-BC1A-9E23F4D0AD43}" destId="{09CBD94F-B13C-4497-9D1F-913555693B49}" srcOrd="0" destOrd="0" presId="urn:microsoft.com/office/officeart/2005/8/layout/vList2"/>
    <dgm:cxn modelId="{801B679A-A64E-4020-BD2A-252F23EFA3B9}" type="presOf" srcId="{2306661B-3D7B-4799-94E1-9160D903003A}" destId="{4AFB22DB-92A8-4882-B3A8-60CDCB539270}" srcOrd="0" destOrd="0" presId="urn:microsoft.com/office/officeart/2005/8/layout/vList2"/>
    <dgm:cxn modelId="{72F412A4-21C1-45A8-B049-D1A83852B700}" type="presOf" srcId="{4823D79F-A16B-43F3-AD17-69F8E9BD17CE}" destId="{49701924-C550-4931-8587-BD0D3B456816}" srcOrd="0" destOrd="0" presId="urn:microsoft.com/office/officeart/2005/8/layout/vList2"/>
    <dgm:cxn modelId="{A2B5FBA9-868C-4568-AA17-54B1157DBB89}" type="presOf" srcId="{14751909-FBB2-44EA-A051-CD5879E99813}" destId="{ABACA734-D3DB-4709-BCE1-8AFAB0F9A2EB}" srcOrd="0" destOrd="0" presId="urn:microsoft.com/office/officeart/2005/8/layout/vList2"/>
    <dgm:cxn modelId="{93631EBA-0968-46D6-BC94-5E95F11B87CB}" srcId="{41526747-9EEB-46D0-B0CB-633DEB019797}" destId="{A312A23F-FAD5-4C03-AC6F-D3980D359A4C}" srcOrd="1" destOrd="0" parTransId="{F91B2610-B51B-4118-A1C4-5921AA8477F4}" sibTransId="{96B0C062-98F2-4082-B301-7C647AC4D94F}"/>
    <dgm:cxn modelId="{8EC408BC-5E33-43E9-8BBF-936C72E6737B}" srcId="{41526747-9EEB-46D0-B0CB-633DEB019797}" destId="{C36AC873-1F8A-41DD-8451-054322D6A577}" srcOrd="3" destOrd="0" parTransId="{C73939CE-F294-4390-BD3C-7786321567DB}" sibTransId="{2D91FC59-A8E5-4634-A348-D5975F8AF556}"/>
    <dgm:cxn modelId="{6A2719BD-EF6C-4AA5-A52B-30DAD8B59666}" type="presOf" srcId="{A312A23F-FAD5-4C03-AC6F-D3980D359A4C}" destId="{D3B8DE91-3ECF-4444-9C79-B6BE3A3E4171}" srcOrd="0" destOrd="0" presId="urn:microsoft.com/office/officeart/2005/8/layout/vList2"/>
    <dgm:cxn modelId="{62C0CEBF-0B96-488A-B483-0BE0863F9153}" type="presOf" srcId="{41526747-9EEB-46D0-B0CB-633DEB019797}" destId="{E5BAA5D1-587F-4753-A95C-57E56F3FDBA6}" srcOrd="0" destOrd="0" presId="urn:microsoft.com/office/officeart/2005/8/layout/vList2"/>
    <dgm:cxn modelId="{E88FBAED-6DD7-43C5-BDC7-559F108D4A78}" srcId="{41526747-9EEB-46D0-B0CB-633DEB019797}" destId="{E2C0E02A-BE2E-42D5-ABF8-6355E6202E24}" srcOrd="4" destOrd="0" parTransId="{99174DC1-9BE8-408F-A31A-C836FF99E06B}" sibTransId="{603A1C8B-4F41-4FF8-A74C-7C9D7A248D98}"/>
    <dgm:cxn modelId="{946D19F8-3C48-4C42-A671-7DD88F262E4A}" srcId="{41526747-9EEB-46D0-B0CB-633DEB019797}" destId="{22E8D731-AF4C-4094-9E70-CCA5C93FA0CB}" srcOrd="2" destOrd="0" parTransId="{D0C5919C-AA14-4CA6-A2E6-7AFEDB72CCB7}" sibTransId="{32348FF9-966A-4205-B624-FD953B83EFE0}"/>
    <dgm:cxn modelId="{DAD292E7-DD71-42DA-B963-EE86F9C9042C}" type="presParOf" srcId="{E5BAA5D1-587F-4753-A95C-57E56F3FDBA6}" destId="{C4FBFCED-24E8-4ECA-9435-450835191039}" srcOrd="0" destOrd="0" presId="urn:microsoft.com/office/officeart/2005/8/layout/vList2"/>
    <dgm:cxn modelId="{27DE17C6-C21C-44BB-AEDF-AF635DB48600}" type="presParOf" srcId="{E5BAA5D1-587F-4753-A95C-57E56F3FDBA6}" destId="{817941D0-E25D-48A1-A2E3-62F6F719E874}" srcOrd="1" destOrd="0" presId="urn:microsoft.com/office/officeart/2005/8/layout/vList2"/>
    <dgm:cxn modelId="{721912CE-E44F-40FB-9238-95F513D0B66E}" type="presParOf" srcId="{E5BAA5D1-587F-4753-A95C-57E56F3FDBA6}" destId="{D3B8DE91-3ECF-4444-9C79-B6BE3A3E4171}" srcOrd="2" destOrd="0" presId="urn:microsoft.com/office/officeart/2005/8/layout/vList2"/>
    <dgm:cxn modelId="{04661B35-5936-4AE3-AF37-9DB3FE93557E}" type="presParOf" srcId="{E5BAA5D1-587F-4753-A95C-57E56F3FDBA6}" destId="{0B450DBB-8553-4105-B98E-56FE01E316FE}" srcOrd="3" destOrd="0" presId="urn:microsoft.com/office/officeart/2005/8/layout/vList2"/>
    <dgm:cxn modelId="{CB118D5D-1E0C-4650-A585-74C13AC7E9F3}" type="presParOf" srcId="{E5BAA5D1-587F-4753-A95C-57E56F3FDBA6}" destId="{AECC2AA1-95EB-4264-AAEC-36C9EC96E1B4}" srcOrd="4" destOrd="0" presId="urn:microsoft.com/office/officeart/2005/8/layout/vList2"/>
    <dgm:cxn modelId="{47C004F2-8895-4837-8833-B582F59D8353}" type="presParOf" srcId="{E5BAA5D1-587F-4753-A95C-57E56F3FDBA6}" destId="{7BB17623-0668-41BD-9853-6F6D42679CD6}" srcOrd="5" destOrd="0" presId="urn:microsoft.com/office/officeart/2005/8/layout/vList2"/>
    <dgm:cxn modelId="{513EF02B-31E8-43CB-B0C1-60C3E28D5BC3}" type="presParOf" srcId="{E5BAA5D1-587F-4753-A95C-57E56F3FDBA6}" destId="{2920426B-6BE4-45FA-860D-343374B922A6}" srcOrd="6" destOrd="0" presId="urn:microsoft.com/office/officeart/2005/8/layout/vList2"/>
    <dgm:cxn modelId="{4268E3AC-6B3C-45FD-87B6-75376FD27B3C}" type="presParOf" srcId="{E5BAA5D1-587F-4753-A95C-57E56F3FDBA6}" destId="{FC530C75-E449-4EFD-884D-20A7AE240F60}" srcOrd="7" destOrd="0" presId="urn:microsoft.com/office/officeart/2005/8/layout/vList2"/>
    <dgm:cxn modelId="{1EE0104F-1834-498F-A6BA-E42D7D21512C}" type="presParOf" srcId="{E5BAA5D1-587F-4753-A95C-57E56F3FDBA6}" destId="{1FE4CA04-DABD-4751-B874-2958F3CA3E83}" srcOrd="8" destOrd="0" presId="urn:microsoft.com/office/officeart/2005/8/layout/vList2"/>
    <dgm:cxn modelId="{E841349B-272D-46CE-9561-261A4BD17006}" type="presParOf" srcId="{E5BAA5D1-587F-4753-A95C-57E56F3FDBA6}" destId="{4A97E30E-9A21-4F73-A4BC-305A1E661A1D}" srcOrd="9" destOrd="0" presId="urn:microsoft.com/office/officeart/2005/8/layout/vList2"/>
    <dgm:cxn modelId="{055A5204-267A-49CB-84D5-9F5963E0D69C}" type="presParOf" srcId="{E5BAA5D1-587F-4753-A95C-57E56F3FDBA6}" destId="{49701924-C550-4931-8587-BD0D3B456816}" srcOrd="10" destOrd="0" presId="urn:microsoft.com/office/officeart/2005/8/layout/vList2"/>
    <dgm:cxn modelId="{6082F607-C01E-40ED-9E29-CFC242E88E33}" type="presParOf" srcId="{E5BAA5D1-587F-4753-A95C-57E56F3FDBA6}" destId="{B29FE159-20DF-4769-AD23-8C1435823B05}" srcOrd="11" destOrd="0" presId="urn:microsoft.com/office/officeart/2005/8/layout/vList2"/>
    <dgm:cxn modelId="{3B6A16FF-FCBA-42E1-BDB6-91D716DBFA84}" type="presParOf" srcId="{E5BAA5D1-587F-4753-A95C-57E56F3FDBA6}" destId="{09CBD94F-B13C-4497-9D1F-913555693B49}" srcOrd="12" destOrd="0" presId="urn:microsoft.com/office/officeart/2005/8/layout/vList2"/>
    <dgm:cxn modelId="{8149C163-9A5E-4CC9-B80D-59A2E0D71D28}" type="presParOf" srcId="{E5BAA5D1-587F-4753-A95C-57E56F3FDBA6}" destId="{5D601469-AE65-45D1-B913-14482A183DA4}" srcOrd="13" destOrd="0" presId="urn:microsoft.com/office/officeart/2005/8/layout/vList2"/>
    <dgm:cxn modelId="{35719E8C-A0FC-4261-972A-5980AABF2E61}" type="presParOf" srcId="{E5BAA5D1-587F-4753-A95C-57E56F3FDBA6}" destId="{4AFB22DB-92A8-4882-B3A8-60CDCB539270}" srcOrd="14" destOrd="0" presId="urn:microsoft.com/office/officeart/2005/8/layout/vList2"/>
    <dgm:cxn modelId="{DF14A820-900B-4C32-A6C1-0290FA221DF6}" type="presParOf" srcId="{E5BAA5D1-587F-4753-A95C-57E56F3FDBA6}" destId="{4A690D7F-ECAB-4598-9034-9C8B972F85DA}" srcOrd="15" destOrd="0" presId="urn:microsoft.com/office/officeart/2005/8/layout/vList2"/>
    <dgm:cxn modelId="{E57B1558-1D02-4F38-9722-AC9F7A9F7CE0}" type="presParOf" srcId="{E5BAA5D1-587F-4753-A95C-57E56F3FDBA6}" destId="{ABACA734-D3DB-4709-BCE1-8AFAB0F9A2EB}" srcOrd="1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5ECC88-D334-42AB-98A1-19C878F36321}"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C0044786-4BCB-4503-81F8-978082DAFB66}">
      <dgm:prSet/>
      <dgm:spPr/>
      <dgm:t>
        <a:bodyPr/>
        <a:lstStyle/>
        <a:p>
          <a:r>
            <a:rPr lang="en-US"/>
            <a:t>Database Schema</a:t>
          </a:r>
        </a:p>
      </dgm:t>
    </dgm:pt>
    <dgm:pt modelId="{62027650-B1C2-42F5-B298-34E0267E54C9}" type="parTrans" cxnId="{95AF0C93-ACB9-48CA-860A-E8C723CDAF91}">
      <dgm:prSet/>
      <dgm:spPr/>
      <dgm:t>
        <a:bodyPr/>
        <a:lstStyle/>
        <a:p>
          <a:endParaRPr lang="en-US"/>
        </a:p>
      </dgm:t>
    </dgm:pt>
    <dgm:pt modelId="{7C486C86-FA41-4D58-9D51-41F6CA76B67F}" type="sibTrans" cxnId="{95AF0C93-ACB9-48CA-860A-E8C723CDAF91}">
      <dgm:prSet/>
      <dgm:spPr/>
      <dgm:t>
        <a:bodyPr/>
        <a:lstStyle/>
        <a:p>
          <a:endParaRPr lang="en-US"/>
        </a:p>
      </dgm:t>
    </dgm:pt>
    <dgm:pt modelId="{E099FADD-2CC2-4E1F-BE41-D5F2EB4569C3}">
      <dgm:prSet/>
      <dgm:spPr/>
      <dgm:t>
        <a:bodyPr/>
        <a:lstStyle/>
        <a:p>
          <a:r>
            <a:rPr lang="en-US"/>
            <a:t>Fact table</a:t>
          </a:r>
        </a:p>
      </dgm:t>
    </dgm:pt>
    <dgm:pt modelId="{B24D4DC0-8538-4F62-945D-63B11DE91560}" type="parTrans" cxnId="{BDE58F84-5A86-4762-BE1B-2342022D2E9A}">
      <dgm:prSet/>
      <dgm:spPr/>
      <dgm:t>
        <a:bodyPr/>
        <a:lstStyle/>
        <a:p>
          <a:endParaRPr lang="en-US"/>
        </a:p>
      </dgm:t>
    </dgm:pt>
    <dgm:pt modelId="{5C96A9D4-73FB-4470-8505-EDCB3CD1F4C1}" type="sibTrans" cxnId="{BDE58F84-5A86-4762-BE1B-2342022D2E9A}">
      <dgm:prSet/>
      <dgm:spPr/>
      <dgm:t>
        <a:bodyPr/>
        <a:lstStyle/>
        <a:p>
          <a:endParaRPr lang="en-US"/>
        </a:p>
      </dgm:t>
    </dgm:pt>
    <dgm:pt modelId="{86E0B11C-E99D-4EEF-A565-2FB6DCB8A56B}">
      <dgm:prSet/>
      <dgm:spPr/>
      <dgm:t>
        <a:bodyPr/>
        <a:lstStyle/>
        <a:p>
          <a:r>
            <a:rPr lang="en-US"/>
            <a:t>Dimension tables</a:t>
          </a:r>
        </a:p>
      </dgm:t>
    </dgm:pt>
    <dgm:pt modelId="{54D1FC8B-3598-4547-9F42-E3A247BC058F}" type="parTrans" cxnId="{CB68B779-0BCC-4992-985B-E5B7ED9D2229}">
      <dgm:prSet/>
      <dgm:spPr/>
      <dgm:t>
        <a:bodyPr/>
        <a:lstStyle/>
        <a:p>
          <a:endParaRPr lang="en-US"/>
        </a:p>
      </dgm:t>
    </dgm:pt>
    <dgm:pt modelId="{8DA63DA7-8D51-4DDF-9224-174A425D9028}" type="sibTrans" cxnId="{CB68B779-0BCC-4992-985B-E5B7ED9D2229}">
      <dgm:prSet/>
      <dgm:spPr/>
      <dgm:t>
        <a:bodyPr/>
        <a:lstStyle/>
        <a:p>
          <a:endParaRPr lang="en-US"/>
        </a:p>
      </dgm:t>
    </dgm:pt>
    <dgm:pt modelId="{6891D663-3642-4160-B4F8-4A12181DA2BB}">
      <dgm:prSet/>
      <dgm:spPr/>
      <dgm:t>
        <a:bodyPr/>
        <a:lstStyle/>
        <a:p>
          <a:r>
            <a:rPr lang="en-US"/>
            <a:t>OLAP optimization</a:t>
          </a:r>
        </a:p>
      </dgm:t>
    </dgm:pt>
    <dgm:pt modelId="{2C227D48-8166-4719-AA69-BD9454EA215B}" type="parTrans" cxnId="{5F5EA0D5-6CCC-4460-B097-A81E0D0C5BF6}">
      <dgm:prSet/>
      <dgm:spPr/>
      <dgm:t>
        <a:bodyPr/>
        <a:lstStyle/>
        <a:p>
          <a:endParaRPr lang="en-US"/>
        </a:p>
      </dgm:t>
    </dgm:pt>
    <dgm:pt modelId="{4399B3F1-A46E-4AA1-AB7B-9CD702D0E25D}" type="sibTrans" cxnId="{5F5EA0D5-6CCC-4460-B097-A81E0D0C5BF6}">
      <dgm:prSet/>
      <dgm:spPr/>
      <dgm:t>
        <a:bodyPr/>
        <a:lstStyle/>
        <a:p>
          <a:endParaRPr lang="en-US"/>
        </a:p>
      </dgm:t>
    </dgm:pt>
    <dgm:pt modelId="{01F8EC24-6F5F-46EF-A7F0-E5DF2603A9CE}">
      <dgm:prSet/>
      <dgm:spPr/>
      <dgm:t>
        <a:bodyPr/>
        <a:lstStyle/>
        <a:p>
          <a:r>
            <a:rPr lang="en-US"/>
            <a:t>Denormalized</a:t>
          </a:r>
        </a:p>
      </dgm:t>
    </dgm:pt>
    <dgm:pt modelId="{5A3C3795-97A2-4DAA-8C13-DADA8053CF00}" type="parTrans" cxnId="{63408156-50FA-4A96-ABB5-43E59A8B6FA3}">
      <dgm:prSet/>
      <dgm:spPr/>
      <dgm:t>
        <a:bodyPr/>
        <a:lstStyle/>
        <a:p>
          <a:endParaRPr lang="en-US"/>
        </a:p>
      </dgm:t>
    </dgm:pt>
    <dgm:pt modelId="{8EDDD8B7-F3EE-4911-89B3-240FE127C85A}" type="sibTrans" cxnId="{63408156-50FA-4A96-ABB5-43E59A8B6FA3}">
      <dgm:prSet/>
      <dgm:spPr/>
      <dgm:t>
        <a:bodyPr/>
        <a:lstStyle/>
        <a:p>
          <a:endParaRPr lang="en-US"/>
        </a:p>
      </dgm:t>
    </dgm:pt>
    <dgm:pt modelId="{788F1C8B-163A-41D1-9C85-0EF4236C9F6C}" type="pres">
      <dgm:prSet presAssocID="{985ECC88-D334-42AB-98A1-19C878F36321}" presName="linear" presStyleCnt="0">
        <dgm:presLayoutVars>
          <dgm:animLvl val="lvl"/>
          <dgm:resizeHandles val="exact"/>
        </dgm:presLayoutVars>
      </dgm:prSet>
      <dgm:spPr/>
    </dgm:pt>
    <dgm:pt modelId="{948F1509-1FA9-46CA-BDB0-5D1FD8EBFCAF}" type="pres">
      <dgm:prSet presAssocID="{C0044786-4BCB-4503-81F8-978082DAFB66}" presName="parentText" presStyleLbl="node1" presStyleIdx="0" presStyleCnt="5">
        <dgm:presLayoutVars>
          <dgm:chMax val="0"/>
          <dgm:bulletEnabled val="1"/>
        </dgm:presLayoutVars>
      </dgm:prSet>
      <dgm:spPr/>
    </dgm:pt>
    <dgm:pt modelId="{6BCB2ADA-A069-4111-9391-EFA328922DC5}" type="pres">
      <dgm:prSet presAssocID="{7C486C86-FA41-4D58-9D51-41F6CA76B67F}" presName="spacer" presStyleCnt="0"/>
      <dgm:spPr/>
    </dgm:pt>
    <dgm:pt modelId="{EA6A48EC-DAB6-49A1-8F89-C532027F7D7A}" type="pres">
      <dgm:prSet presAssocID="{E099FADD-2CC2-4E1F-BE41-D5F2EB4569C3}" presName="parentText" presStyleLbl="node1" presStyleIdx="1" presStyleCnt="5">
        <dgm:presLayoutVars>
          <dgm:chMax val="0"/>
          <dgm:bulletEnabled val="1"/>
        </dgm:presLayoutVars>
      </dgm:prSet>
      <dgm:spPr/>
    </dgm:pt>
    <dgm:pt modelId="{6C627B7F-D49C-41F5-B59D-49175985C85F}" type="pres">
      <dgm:prSet presAssocID="{5C96A9D4-73FB-4470-8505-EDCB3CD1F4C1}" presName="spacer" presStyleCnt="0"/>
      <dgm:spPr/>
    </dgm:pt>
    <dgm:pt modelId="{4E9BD0DE-06C2-4022-9BB1-220AE9D594F2}" type="pres">
      <dgm:prSet presAssocID="{86E0B11C-E99D-4EEF-A565-2FB6DCB8A56B}" presName="parentText" presStyleLbl="node1" presStyleIdx="2" presStyleCnt="5">
        <dgm:presLayoutVars>
          <dgm:chMax val="0"/>
          <dgm:bulletEnabled val="1"/>
        </dgm:presLayoutVars>
      </dgm:prSet>
      <dgm:spPr/>
    </dgm:pt>
    <dgm:pt modelId="{63FC4D68-F27F-4A9B-84BB-72F54B6153F7}" type="pres">
      <dgm:prSet presAssocID="{8DA63DA7-8D51-4DDF-9224-174A425D9028}" presName="spacer" presStyleCnt="0"/>
      <dgm:spPr/>
    </dgm:pt>
    <dgm:pt modelId="{4456B455-CEE3-45FF-A2D8-9FD4F5E7CEA5}" type="pres">
      <dgm:prSet presAssocID="{6891D663-3642-4160-B4F8-4A12181DA2BB}" presName="parentText" presStyleLbl="node1" presStyleIdx="3" presStyleCnt="5">
        <dgm:presLayoutVars>
          <dgm:chMax val="0"/>
          <dgm:bulletEnabled val="1"/>
        </dgm:presLayoutVars>
      </dgm:prSet>
      <dgm:spPr/>
    </dgm:pt>
    <dgm:pt modelId="{0832021C-86F7-4C4D-819E-8E45630925F3}" type="pres">
      <dgm:prSet presAssocID="{4399B3F1-A46E-4AA1-AB7B-9CD702D0E25D}" presName="spacer" presStyleCnt="0"/>
      <dgm:spPr/>
    </dgm:pt>
    <dgm:pt modelId="{2C24E92D-DDB1-4FBC-9E78-878DB7A08DDD}" type="pres">
      <dgm:prSet presAssocID="{01F8EC24-6F5F-46EF-A7F0-E5DF2603A9CE}" presName="parentText" presStyleLbl="node1" presStyleIdx="4" presStyleCnt="5">
        <dgm:presLayoutVars>
          <dgm:chMax val="0"/>
          <dgm:bulletEnabled val="1"/>
        </dgm:presLayoutVars>
      </dgm:prSet>
      <dgm:spPr/>
    </dgm:pt>
  </dgm:ptLst>
  <dgm:cxnLst>
    <dgm:cxn modelId="{A5D19F16-C9B9-4C34-A364-D5B8AB44A958}" type="presOf" srcId="{01F8EC24-6F5F-46EF-A7F0-E5DF2603A9CE}" destId="{2C24E92D-DDB1-4FBC-9E78-878DB7A08DDD}" srcOrd="0" destOrd="0" presId="urn:microsoft.com/office/officeart/2005/8/layout/vList2"/>
    <dgm:cxn modelId="{D2545A3F-06A6-40B7-9BBB-167A07750CAD}" type="presOf" srcId="{E099FADD-2CC2-4E1F-BE41-D5F2EB4569C3}" destId="{EA6A48EC-DAB6-49A1-8F89-C532027F7D7A}" srcOrd="0" destOrd="0" presId="urn:microsoft.com/office/officeart/2005/8/layout/vList2"/>
    <dgm:cxn modelId="{F6647941-05DF-4516-A2A0-C1AD52CF5C3F}" type="presOf" srcId="{6891D663-3642-4160-B4F8-4A12181DA2BB}" destId="{4456B455-CEE3-45FF-A2D8-9FD4F5E7CEA5}" srcOrd="0" destOrd="0" presId="urn:microsoft.com/office/officeart/2005/8/layout/vList2"/>
    <dgm:cxn modelId="{63408156-50FA-4A96-ABB5-43E59A8B6FA3}" srcId="{985ECC88-D334-42AB-98A1-19C878F36321}" destId="{01F8EC24-6F5F-46EF-A7F0-E5DF2603A9CE}" srcOrd="4" destOrd="0" parTransId="{5A3C3795-97A2-4DAA-8C13-DADA8053CF00}" sibTransId="{8EDDD8B7-F3EE-4911-89B3-240FE127C85A}"/>
    <dgm:cxn modelId="{E5E9A659-076A-407F-9E3A-35E5C418AC81}" type="presOf" srcId="{86E0B11C-E99D-4EEF-A565-2FB6DCB8A56B}" destId="{4E9BD0DE-06C2-4022-9BB1-220AE9D594F2}" srcOrd="0" destOrd="0" presId="urn:microsoft.com/office/officeart/2005/8/layout/vList2"/>
    <dgm:cxn modelId="{CB68B779-0BCC-4992-985B-E5B7ED9D2229}" srcId="{985ECC88-D334-42AB-98A1-19C878F36321}" destId="{86E0B11C-E99D-4EEF-A565-2FB6DCB8A56B}" srcOrd="2" destOrd="0" parTransId="{54D1FC8B-3598-4547-9F42-E3A247BC058F}" sibTransId="{8DA63DA7-8D51-4DDF-9224-174A425D9028}"/>
    <dgm:cxn modelId="{BDE58F84-5A86-4762-BE1B-2342022D2E9A}" srcId="{985ECC88-D334-42AB-98A1-19C878F36321}" destId="{E099FADD-2CC2-4E1F-BE41-D5F2EB4569C3}" srcOrd="1" destOrd="0" parTransId="{B24D4DC0-8538-4F62-945D-63B11DE91560}" sibTransId="{5C96A9D4-73FB-4470-8505-EDCB3CD1F4C1}"/>
    <dgm:cxn modelId="{408EBD8B-8AEA-4E49-83A1-BCBFC12479D9}" type="presOf" srcId="{985ECC88-D334-42AB-98A1-19C878F36321}" destId="{788F1C8B-163A-41D1-9C85-0EF4236C9F6C}" srcOrd="0" destOrd="0" presId="urn:microsoft.com/office/officeart/2005/8/layout/vList2"/>
    <dgm:cxn modelId="{95AF0C93-ACB9-48CA-860A-E8C723CDAF91}" srcId="{985ECC88-D334-42AB-98A1-19C878F36321}" destId="{C0044786-4BCB-4503-81F8-978082DAFB66}" srcOrd="0" destOrd="0" parTransId="{62027650-B1C2-42F5-B298-34E0267E54C9}" sibTransId="{7C486C86-FA41-4D58-9D51-41F6CA76B67F}"/>
    <dgm:cxn modelId="{5F5EA0D5-6CCC-4460-B097-A81E0D0C5BF6}" srcId="{985ECC88-D334-42AB-98A1-19C878F36321}" destId="{6891D663-3642-4160-B4F8-4A12181DA2BB}" srcOrd="3" destOrd="0" parTransId="{2C227D48-8166-4719-AA69-BD9454EA215B}" sibTransId="{4399B3F1-A46E-4AA1-AB7B-9CD702D0E25D}"/>
    <dgm:cxn modelId="{744728DA-7093-4CD8-BE8A-8C14E040BDEA}" type="presOf" srcId="{C0044786-4BCB-4503-81F8-978082DAFB66}" destId="{948F1509-1FA9-46CA-BDB0-5D1FD8EBFCAF}" srcOrd="0" destOrd="0" presId="urn:microsoft.com/office/officeart/2005/8/layout/vList2"/>
    <dgm:cxn modelId="{6853009C-408D-45FD-A064-A55CEEBC1137}" type="presParOf" srcId="{788F1C8B-163A-41D1-9C85-0EF4236C9F6C}" destId="{948F1509-1FA9-46CA-BDB0-5D1FD8EBFCAF}" srcOrd="0" destOrd="0" presId="urn:microsoft.com/office/officeart/2005/8/layout/vList2"/>
    <dgm:cxn modelId="{ECA2582A-531A-4FA7-B8BB-17FB5EE1995A}" type="presParOf" srcId="{788F1C8B-163A-41D1-9C85-0EF4236C9F6C}" destId="{6BCB2ADA-A069-4111-9391-EFA328922DC5}" srcOrd="1" destOrd="0" presId="urn:microsoft.com/office/officeart/2005/8/layout/vList2"/>
    <dgm:cxn modelId="{FC355F64-4438-46AA-A8DB-770D259F6285}" type="presParOf" srcId="{788F1C8B-163A-41D1-9C85-0EF4236C9F6C}" destId="{EA6A48EC-DAB6-49A1-8F89-C532027F7D7A}" srcOrd="2" destOrd="0" presId="urn:microsoft.com/office/officeart/2005/8/layout/vList2"/>
    <dgm:cxn modelId="{3E60FE88-C075-4118-AEB3-A471091DE7C7}" type="presParOf" srcId="{788F1C8B-163A-41D1-9C85-0EF4236C9F6C}" destId="{6C627B7F-D49C-41F5-B59D-49175985C85F}" srcOrd="3" destOrd="0" presId="urn:microsoft.com/office/officeart/2005/8/layout/vList2"/>
    <dgm:cxn modelId="{83AD71D5-A4F5-404B-94AF-8C52F4EF8BB9}" type="presParOf" srcId="{788F1C8B-163A-41D1-9C85-0EF4236C9F6C}" destId="{4E9BD0DE-06C2-4022-9BB1-220AE9D594F2}" srcOrd="4" destOrd="0" presId="urn:microsoft.com/office/officeart/2005/8/layout/vList2"/>
    <dgm:cxn modelId="{5291871C-BECA-4552-8A7D-4686773E2158}" type="presParOf" srcId="{788F1C8B-163A-41D1-9C85-0EF4236C9F6C}" destId="{63FC4D68-F27F-4A9B-84BB-72F54B6153F7}" srcOrd="5" destOrd="0" presId="urn:microsoft.com/office/officeart/2005/8/layout/vList2"/>
    <dgm:cxn modelId="{7689267F-16FF-466E-8F2E-954AEB6351B0}" type="presParOf" srcId="{788F1C8B-163A-41D1-9C85-0EF4236C9F6C}" destId="{4456B455-CEE3-45FF-A2D8-9FD4F5E7CEA5}" srcOrd="6" destOrd="0" presId="urn:microsoft.com/office/officeart/2005/8/layout/vList2"/>
    <dgm:cxn modelId="{7776847D-3869-4CE2-85B7-8C9E3917F454}" type="presParOf" srcId="{788F1C8B-163A-41D1-9C85-0EF4236C9F6C}" destId="{0832021C-86F7-4C4D-819E-8E45630925F3}" srcOrd="7" destOrd="0" presId="urn:microsoft.com/office/officeart/2005/8/layout/vList2"/>
    <dgm:cxn modelId="{AB57A7A5-BF37-454A-93E5-10534CF66B3C}" type="presParOf" srcId="{788F1C8B-163A-41D1-9C85-0EF4236C9F6C}" destId="{2C24E92D-DDB1-4FBC-9E78-878DB7A08DDD}"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6500A5-6638-44ED-B2EA-F504F10840E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875BE55-8E1A-4480-9563-3090CCD5AFE4}">
      <dgm:prSet/>
      <dgm:spPr/>
      <dgm:t>
        <a:bodyPr/>
        <a:lstStyle/>
        <a:p>
          <a:r>
            <a:rPr lang="en-US"/>
            <a:t>Denormalization</a:t>
          </a:r>
        </a:p>
      </dgm:t>
    </dgm:pt>
    <dgm:pt modelId="{65D6577B-33EA-471F-9725-6DDBECEC9FD0}" type="parTrans" cxnId="{427C203E-B32F-49B9-9465-57950D6CFE51}">
      <dgm:prSet/>
      <dgm:spPr/>
      <dgm:t>
        <a:bodyPr/>
        <a:lstStyle/>
        <a:p>
          <a:endParaRPr lang="en-US"/>
        </a:p>
      </dgm:t>
    </dgm:pt>
    <dgm:pt modelId="{DE6D6D84-033C-44AD-927C-0C96B8C594DD}" type="sibTrans" cxnId="{427C203E-B32F-49B9-9465-57950D6CFE51}">
      <dgm:prSet/>
      <dgm:spPr/>
      <dgm:t>
        <a:bodyPr/>
        <a:lstStyle/>
        <a:p>
          <a:endParaRPr lang="en-US"/>
        </a:p>
      </dgm:t>
    </dgm:pt>
    <dgm:pt modelId="{2B7F1E0E-196E-4F3E-9690-5BC0E81FAF88}">
      <dgm:prSet/>
      <dgm:spPr/>
      <dgm:t>
        <a:bodyPr/>
        <a:lstStyle/>
        <a:p>
          <a:r>
            <a:rPr lang="en-US"/>
            <a:t>Fewer Table Joins</a:t>
          </a:r>
        </a:p>
      </dgm:t>
    </dgm:pt>
    <dgm:pt modelId="{70146758-17C8-4A0A-9D03-14DF90C1BFBA}" type="parTrans" cxnId="{1978D99E-5739-44B9-BCBA-E19EF3BDFD4F}">
      <dgm:prSet/>
      <dgm:spPr/>
      <dgm:t>
        <a:bodyPr/>
        <a:lstStyle/>
        <a:p>
          <a:endParaRPr lang="en-US"/>
        </a:p>
      </dgm:t>
    </dgm:pt>
    <dgm:pt modelId="{F7D7645A-6C3B-4BA4-946F-3C208D604D2D}" type="sibTrans" cxnId="{1978D99E-5739-44B9-BCBA-E19EF3BDFD4F}">
      <dgm:prSet/>
      <dgm:spPr/>
      <dgm:t>
        <a:bodyPr/>
        <a:lstStyle/>
        <a:p>
          <a:endParaRPr lang="en-US"/>
        </a:p>
      </dgm:t>
    </dgm:pt>
    <dgm:pt modelId="{7BE3D4B0-F8AF-40F9-8F1C-C79C30A11E55}">
      <dgm:prSet/>
      <dgm:spPr/>
      <dgm:t>
        <a:bodyPr/>
        <a:lstStyle/>
        <a:p>
          <a:r>
            <a:rPr lang="en-US"/>
            <a:t>Easily understood</a:t>
          </a:r>
        </a:p>
      </dgm:t>
    </dgm:pt>
    <dgm:pt modelId="{AFF966FA-DC5B-497D-8A34-0E3154D9DCA3}" type="parTrans" cxnId="{AD8A7992-E825-460E-8772-F8E83F838C1D}">
      <dgm:prSet/>
      <dgm:spPr/>
      <dgm:t>
        <a:bodyPr/>
        <a:lstStyle/>
        <a:p>
          <a:endParaRPr lang="en-US"/>
        </a:p>
      </dgm:t>
    </dgm:pt>
    <dgm:pt modelId="{0299965D-5AB6-4C05-BB32-C09FA27A7724}" type="sibTrans" cxnId="{AD8A7992-E825-460E-8772-F8E83F838C1D}">
      <dgm:prSet/>
      <dgm:spPr/>
      <dgm:t>
        <a:bodyPr/>
        <a:lstStyle/>
        <a:p>
          <a:endParaRPr lang="en-US"/>
        </a:p>
      </dgm:t>
    </dgm:pt>
    <dgm:pt modelId="{84F2162E-3209-4347-839F-89075A955E3C}">
      <dgm:prSet/>
      <dgm:spPr/>
      <dgm:t>
        <a:bodyPr/>
        <a:lstStyle/>
        <a:p>
          <a:r>
            <a:rPr lang="en-US"/>
            <a:t>Optimized for OLAP</a:t>
          </a:r>
        </a:p>
      </dgm:t>
    </dgm:pt>
    <dgm:pt modelId="{7AF9A569-9CC8-4264-8EE0-E3DCB13C38F5}" type="parTrans" cxnId="{88CDCED3-CB35-4C5E-9181-95680DC69F3E}">
      <dgm:prSet/>
      <dgm:spPr/>
      <dgm:t>
        <a:bodyPr/>
        <a:lstStyle/>
        <a:p>
          <a:endParaRPr lang="en-US"/>
        </a:p>
      </dgm:t>
    </dgm:pt>
    <dgm:pt modelId="{ACE8B709-1430-4239-B57B-F89EC430D9D1}" type="sibTrans" cxnId="{88CDCED3-CB35-4C5E-9181-95680DC69F3E}">
      <dgm:prSet/>
      <dgm:spPr/>
      <dgm:t>
        <a:bodyPr/>
        <a:lstStyle/>
        <a:p>
          <a:endParaRPr lang="en-US"/>
        </a:p>
      </dgm:t>
    </dgm:pt>
    <dgm:pt modelId="{2B50D9C0-CDEE-4CCB-9DCA-EADD7EAD1167}" type="pres">
      <dgm:prSet presAssocID="{F56500A5-6638-44ED-B2EA-F504F10840EA}" presName="linear" presStyleCnt="0">
        <dgm:presLayoutVars>
          <dgm:animLvl val="lvl"/>
          <dgm:resizeHandles val="exact"/>
        </dgm:presLayoutVars>
      </dgm:prSet>
      <dgm:spPr/>
    </dgm:pt>
    <dgm:pt modelId="{6E4E1A50-562E-467F-AF67-B587F2270CB0}" type="pres">
      <dgm:prSet presAssocID="{D875BE55-8E1A-4480-9563-3090CCD5AFE4}" presName="parentText" presStyleLbl="node1" presStyleIdx="0" presStyleCnt="4">
        <dgm:presLayoutVars>
          <dgm:chMax val="0"/>
          <dgm:bulletEnabled val="1"/>
        </dgm:presLayoutVars>
      </dgm:prSet>
      <dgm:spPr/>
    </dgm:pt>
    <dgm:pt modelId="{8945E01A-5E8D-4F23-8208-E8CD6AC0CAB4}" type="pres">
      <dgm:prSet presAssocID="{DE6D6D84-033C-44AD-927C-0C96B8C594DD}" presName="spacer" presStyleCnt="0"/>
      <dgm:spPr/>
    </dgm:pt>
    <dgm:pt modelId="{372DE10B-40EB-4E8C-8C9D-B425E3612DC9}" type="pres">
      <dgm:prSet presAssocID="{2B7F1E0E-196E-4F3E-9690-5BC0E81FAF88}" presName="parentText" presStyleLbl="node1" presStyleIdx="1" presStyleCnt="4">
        <dgm:presLayoutVars>
          <dgm:chMax val="0"/>
          <dgm:bulletEnabled val="1"/>
        </dgm:presLayoutVars>
      </dgm:prSet>
      <dgm:spPr/>
    </dgm:pt>
    <dgm:pt modelId="{AFAC1AB6-3C69-47C0-9ECB-830115281899}" type="pres">
      <dgm:prSet presAssocID="{F7D7645A-6C3B-4BA4-946F-3C208D604D2D}" presName="spacer" presStyleCnt="0"/>
      <dgm:spPr/>
    </dgm:pt>
    <dgm:pt modelId="{A3E1E344-FE69-4B10-B3C5-F17301D526D7}" type="pres">
      <dgm:prSet presAssocID="{7BE3D4B0-F8AF-40F9-8F1C-C79C30A11E55}" presName="parentText" presStyleLbl="node1" presStyleIdx="2" presStyleCnt="4">
        <dgm:presLayoutVars>
          <dgm:chMax val="0"/>
          <dgm:bulletEnabled val="1"/>
        </dgm:presLayoutVars>
      </dgm:prSet>
      <dgm:spPr/>
    </dgm:pt>
    <dgm:pt modelId="{B32A2F8B-F208-4D3F-B405-DAEBEE92CDFE}" type="pres">
      <dgm:prSet presAssocID="{0299965D-5AB6-4C05-BB32-C09FA27A7724}" presName="spacer" presStyleCnt="0"/>
      <dgm:spPr/>
    </dgm:pt>
    <dgm:pt modelId="{E4993EB5-B390-4553-A47F-D12F1B803CAE}" type="pres">
      <dgm:prSet presAssocID="{84F2162E-3209-4347-839F-89075A955E3C}" presName="parentText" presStyleLbl="node1" presStyleIdx="3" presStyleCnt="4">
        <dgm:presLayoutVars>
          <dgm:chMax val="0"/>
          <dgm:bulletEnabled val="1"/>
        </dgm:presLayoutVars>
      </dgm:prSet>
      <dgm:spPr/>
    </dgm:pt>
  </dgm:ptLst>
  <dgm:cxnLst>
    <dgm:cxn modelId="{A145C60C-BFA4-4F50-AFCA-A638C0397DEF}" type="presOf" srcId="{7BE3D4B0-F8AF-40F9-8F1C-C79C30A11E55}" destId="{A3E1E344-FE69-4B10-B3C5-F17301D526D7}" srcOrd="0" destOrd="0" presId="urn:microsoft.com/office/officeart/2005/8/layout/vList2"/>
    <dgm:cxn modelId="{427C203E-B32F-49B9-9465-57950D6CFE51}" srcId="{F56500A5-6638-44ED-B2EA-F504F10840EA}" destId="{D875BE55-8E1A-4480-9563-3090CCD5AFE4}" srcOrd="0" destOrd="0" parTransId="{65D6577B-33EA-471F-9725-6DDBECEC9FD0}" sibTransId="{DE6D6D84-033C-44AD-927C-0C96B8C594DD}"/>
    <dgm:cxn modelId="{42568B41-6F6F-4E8D-A8F3-EEA163ABD228}" type="presOf" srcId="{84F2162E-3209-4347-839F-89075A955E3C}" destId="{E4993EB5-B390-4553-A47F-D12F1B803CAE}" srcOrd="0" destOrd="0" presId="urn:microsoft.com/office/officeart/2005/8/layout/vList2"/>
    <dgm:cxn modelId="{33F68444-A157-40EB-9F53-460A4137D31C}" type="presOf" srcId="{F56500A5-6638-44ED-B2EA-F504F10840EA}" destId="{2B50D9C0-CDEE-4CCB-9DCA-EADD7EAD1167}" srcOrd="0" destOrd="0" presId="urn:microsoft.com/office/officeart/2005/8/layout/vList2"/>
    <dgm:cxn modelId="{AD8A7992-E825-460E-8772-F8E83F838C1D}" srcId="{F56500A5-6638-44ED-B2EA-F504F10840EA}" destId="{7BE3D4B0-F8AF-40F9-8F1C-C79C30A11E55}" srcOrd="2" destOrd="0" parTransId="{AFF966FA-DC5B-497D-8A34-0E3154D9DCA3}" sibTransId="{0299965D-5AB6-4C05-BB32-C09FA27A7724}"/>
    <dgm:cxn modelId="{1978D99E-5739-44B9-BCBA-E19EF3BDFD4F}" srcId="{F56500A5-6638-44ED-B2EA-F504F10840EA}" destId="{2B7F1E0E-196E-4F3E-9690-5BC0E81FAF88}" srcOrd="1" destOrd="0" parTransId="{70146758-17C8-4A0A-9D03-14DF90C1BFBA}" sibTransId="{F7D7645A-6C3B-4BA4-946F-3C208D604D2D}"/>
    <dgm:cxn modelId="{88CDCED3-CB35-4C5E-9181-95680DC69F3E}" srcId="{F56500A5-6638-44ED-B2EA-F504F10840EA}" destId="{84F2162E-3209-4347-839F-89075A955E3C}" srcOrd="3" destOrd="0" parTransId="{7AF9A569-9CC8-4264-8EE0-E3DCB13C38F5}" sibTransId="{ACE8B709-1430-4239-B57B-F89EC430D9D1}"/>
    <dgm:cxn modelId="{6B18BED4-83C0-486C-A9E2-F06C7CEA86B5}" type="presOf" srcId="{2B7F1E0E-196E-4F3E-9690-5BC0E81FAF88}" destId="{372DE10B-40EB-4E8C-8C9D-B425E3612DC9}" srcOrd="0" destOrd="0" presId="urn:microsoft.com/office/officeart/2005/8/layout/vList2"/>
    <dgm:cxn modelId="{F6DE04E6-5026-4412-95B8-A59BFB3605D3}" type="presOf" srcId="{D875BE55-8E1A-4480-9563-3090CCD5AFE4}" destId="{6E4E1A50-562E-467F-AF67-B587F2270CB0}" srcOrd="0" destOrd="0" presId="urn:microsoft.com/office/officeart/2005/8/layout/vList2"/>
    <dgm:cxn modelId="{A8299734-29A5-4D0F-A871-1FCD6C2DAF9F}" type="presParOf" srcId="{2B50D9C0-CDEE-4CCB-9DCA-EADD7EAD1167}" destId="{6E4E1A50-562E-467F-AF67-B587F2270CB0}" srcOrd="0" destOrd="0" presId="urn:microsoft.com/office/officeart/2005/8/layout/vList2"/>
    <dgm:cxn modelId="{587227C9-F9AE-47FA-AE4F-45CCC4ADBC7B}" type="presParOf" srcId="{2B50D9C0-CDEE-4CCB-9DCA-EADD7EAD1167}" destId="{8945E01A-5E8D-4F23-8208-E8CD6AC0CAB4}" srcOrd="1" destOrd="0" presId="urn:microsoft.com/office/officeart/2005/8/layout/vList2"/>
    <dgm:cxn modelId="{03FA6AA4-67C6-429B-97FF-67C52B226CD6}" type="presParOf" srcId="{2B50D9C0-CDEE-4CCB-9DCA-EADD7EAD1167}" destId="{372DE10B-40EB-4E8C-8C9D-B425E3612DC9}" srcOrd="2" destOrd="0" presId="urn:microsoft.com/office/officeart/2005/8/layout/vList2"/>
    <dgm:cxn modelId="{ED8821F4-A0AD-4307-889A-88BCD05AE89B}" type="presParOf" srcId="{2B50D9C0-CDEE-4CCB-9DCA-EADD7EAD1167}" destId="{AFAC1AB6-3C69-47C0-9ECB-830115281899}" srcOrd="3" destOrd="0" presId="urn:microsoft.com/office/officeart/2005/8/layout/vList2"/>
    <dgm:cxn modelId="{2290DEDF-4A5F-40C2-BB5C-90AE9B604EF0}" type="presParOf" srcId="{2B50D9C0-CDEE-4CCB-9DCA-EADD7EAD1167}" destId="{A3E1E344-FE69-4B10-B3C5-F17301D526D7}" srcOrd="4" destOrd="0" presId="urn:microsoft.com/office/officeart/2005/8/layout/vList2"/>
    <dgm:cxn modelId="{1CB617AB-89A3-4654-AA80-274863DD8B7F}" type="presParOf" srcId="{2B50D9C0-CDEE-4CCB-9DCA-EADD7EAD1167}" destId="{B32A2F8B-F208-4D3F-B405-DAEBEE92CDFE}" srcOrd="5" destOrd="0" presId="urn:microsoft.com/office/officeart/2005/8/layout/vList2"/>
    <dgm:cxn modelId="{51920579-01EF-41F8-8F01-C4E17E330CC5}" type="presParOf" srcId="{2B50D9C0-CDEE-4CCB-9DCA-EADD7EAD1167}" destId="{E4993EB5-B390-4553-A47F-D12F1B803CAE}"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BFCED-24E8-4ECA-9435-450835191039}">
      <dsp:nvSpPr>
        <dsp:cNvPr id="0" name=""/>
        <dsp:cNvSpPr/>
      </dsp:nvSpPr>
      <dsp:spPr>
        <a:xfrm>
          <a:off x="0" y="33241"/>
          <a:ext cx="6002110" cy="368549"/>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Schema</a:t>
          </a:r>
        </a:p>
      </dsp:txBody>
      <dsp:txXfrm>
        <a:off x="17991" y="51232"/>
        <a:ext cx="5966128" cy="332567"/>
      </dsp:txXfrm>
    </dsp:sp>
    <dsp:sp modelId="{D3B8DE91-3ECF-4444-9C79-B6BE3A3E4171}">
      <dsp:nvSpPr>
        <dsp:cNvPr id="0" name=""/>
        <dsp:cNvSpPr/>
      </dsp:nvSpPr>
      <dsp:spPr>
        <a:xfrm>
          <a:off x="0" y="444991"/>
          <a:ext cx="6002110" cy="368549"/>
        </a:xfrm>
        <a:prstGeom prst="roundRect">
          <a:avLst/>
        </a:prstGeom>
        <a:solidFill>
          <a:schemeClr val="accent5">
            <a:hueOff val="-1519019"/>
            <a:satOff val="-103"/>
            <a:lumOff val="2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Schema Advantages/Disadvantages</a:t>
          </a:r>
        </a:p>
      </dsp:txBody>
      <dsp:txXfrm>
        <a:off x="17991" y="462982"/>
        <a:ext cx="5966128" cy="332567"/>
      </dsp:txXfrm>
    </dsp:sp>
    <dsp:sp modelId="{AECC2AA1-95EB-4264-AAEC-36C9EC96E1B4}">
      <dsp:nvSpPr>
        <dsp:cNvPr id="0" name=""/>
        <dsp:cNvSpPr/>
      </dsp:nvSpPr>
      <dsp:spPr>
        <a:xfrm>
          <a:off x="0" y="856741"/>
          <a:ext cx="6002110" cy="368549"/>
        </a:xfrm>
        <a:prstGeom prst="round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Schema Example</a:t>
          </a:r>
        </a:p>
      </dsp:txBody>
      <dsp:txXfrm>
        <a:off x="17991" y="874732"/>
        <a:ext cx="5966128" cy="332567"/>
      </dsp:txXfrm>
    </dsp:sp>
    <dsp:sp modelId="{2920426B-6BE4-45FA-860D-343374B922A6}">
      <dsp:nvSpPr>
        <dsp:cNvPr id="0" name=""/>
        <dsp:cNvSpPr/>
      </dsp:nvSpPr>
      <dsp:spPr>
        <a:xfrm>
          <a:off x="0" y="1268492"/>
          <a:ext cx="6002110" cy="368549"/>
        </a:xfrm>
        <a:prstGeom prst="roundRect">
          <a:avLst/>
        </a:prstGeom>
        <a:solidFill>
          <a:schemeClr val="accent5">
            <a:hueOff val="-4557056"/>
            <a:satOff val="-310"/>
            <a:lumOff val="7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Schema</a:t>
          </a:r>
        </a:p>
      </dsp:txBody>
      <dsp:txXfrm>
        <a:off x="17991" y="1286483"/>
        <a:ext cx="5966128" cy="332567"/>
      </dsp:txXfrm>
    </dsp:sp>
    <dsp:sp modelId="{1FE4CA04-DABD-4751-B874-2958F3CA3E83}">
      <dsp:nvSpPr>
        <dsp:cNvPr id="0" name=""/>
        <dsp:cNvSpPr/>
      </dsp:nvSpPr>
      <dsp:spPr>
        <a:xfrm>
          <a:off x="0" y="1680242"/>
          <a:ext cx="6002110" cy="368549"/>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Schema Advantages/Disadvantages</a:t>
          </a:r>
        </a:p>
      </dsp:txBody>
      <dsp:txXfrm>
        <a:off x="17991" y="1698233"/>
        <a:ext cx="5966128" cy="332567"/>
      </dsp:txXfrm>
    </dsp:sp>
    <dsp:sp modelId="{49701924-C550-4931-8587-BD0D3B456816}">
      <dsp:nvSpPr>
        <dsp:cNvPr id="0" name=""/>
        <dsp:cNvSpPr/>
      </dsp:nvSpPr>
      <dsp:spPr>
        <a:xfrm>
          <a:off x="0" y="2091992"/>
          <a:ext cx="6002110" cy="368549"/>
        </a:xfrm>
        <a:prstGeom prst="roundRect">
          <a:avLst/>
        </a:prstGeom>
        <a:solidFill>
          <a:schemeClr val="accent5">
            <a:hueOff val="-7595094"/>
            <a:satOff val="-516"/>
            <a:lumOff val="12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Schema Example</a:t>
          </a:r>
        </a:p>
      </dsp:txBody>
      <dsp:txXfrm>
        <a:off x="17991" y="2109983"/>
        <a:ext cx="5966128" cy="332567"/>
      </dsp:txXfrm>
    </dsp:sp>
    <dsp:sp modelId="{09CBD94F-B13C-4497-9D1F-913555693B49}">
      <dsp:nvSpPr>
        <dsp:cNvPr id="0" name=""/>
        <dsp:cNvSpPr/>
      </dsp:nvSpPr>
      <dsp:spPr>
        <a:xfrm>
          <a:off x="0" y="2503742"/>
          <a:ext cx="6002110" cy="368549"/>
        </a:xfrm>
        <a:prstGeom prst="round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Star Implementation</a:t>
          </a:r>
        </a:p>
      </dsp:txBody>
      <dsp:txXfrm>
        <a:off x="17991" y="2521733"/>
        <a:ext cx="5966128" cy="332567"/>
      </dsp:txXfrm>
    </dsp:sp>
    <dsp:sp modelId="{4AFB22DB-92A8-4882-B3A8-60CDCB539270}">
      <dsp:nvSpPr>
        <dsp:cNvPr id="0" name=""/>
        <dsp:cNvSpPr/>
      </dsp:nvSpPr>
      <dsp:spPr>
        <a:xfrm>
          <a:off x="0" y="2915492"/>
          <a:ext cx="6002110" cy="368549"/>
        </a:xfrm>
        <a:prstGeom prst="roundRect">
          <a:avLst/>
        </a:prstGeom>
        <a:solidFill>
          <a:schemeClr val="accent5">
            <a:hueOff val="-10633130"/>
            <a:satOff val="-723"/>
            <a:lumOff val="171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Snowflake Implementation</a:t>
          </a:r>
        </a:p>
      </dsp:txBody>
      <dsp:txXfrm>
        <a:off x="17991" y="2933483"/>
        <a:ext cx="5966128" cy="332567"/>
      </dsp:txXfrm>
    </dsp:sp>
    <dsp:sp modelId="{ABACA734-D3DB-4709-BCE1-8AFAB0F9A2EB}">
      <dsp:nvSpPr>
        <dsp:cNvPr id="0" name=""/>
        <dsp:cNvSpPr/>
      </dsp:nvSpPr>
      <dsp:spPr>
        <a:xfrm>
          <a:off x="0" y="3327242"/>
          <a:ext cx="6002110" cy="368549"/>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Conclusion</a:t>
          </a:r>
        </a:p>
      </dsp:txBody>
      <dsp:txXfrm>
        <a:off x="17991" y="3345233"/>
        <a:ext cx="5966128" cy="332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F1509-1FA9-46CA-BDB0-5D1FD8EBFCAF}">
      <dsp:nvSpPr>
        <dsp:cNvPr id="0" name=""/>
        <dsp:cNvSpPr/>
      </dsp:nvSpPr>
      <dsp:spPr>
        <a:xfrm>
          <a:off x="0" y="50521"/>
          <a:ext cx="6002110" cy="66338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Database Schema</a:t>
          </a:r>
        </a:p>
      </dsp:txBody>
      <dsp:txXfrm>
        <a:off x="32384" y="82905"/>
        <a:ext cx="5937342" cy="598621"/>
      </dsp:txXfrm>
    </dsp:sp>
    <dsp:sp modelId="{EA6A48EC-DAB6-49A1-8F89-C532027F7D7A}">
      <dsp:nvSpPr>
        <dsp:cNvPr id="0" name=""/>
        <dsp:cNvSpPr/>
      </dsp:nvSpPr>
      <dsp:spPr>
        <a:xfrm>
          <a:off x="0" y="791671"/>
          <a:ext cx="6002110" cy="663389"/>
        </a:xfrm>
        <a:prstGeom prst="roundRect">
          <a:avLst/>
        </a:prstGeom>
        <a:gradFill rotWithShape="0">
          <a:gsLst>
            <a:gs pos="0">
              <a:schemeClr val="accent5">
                <a:hueOff val="-3038037"/>
                <a:satOff val="-207"/>
                <a:lumOff val="490"/>
                <a:alphaOff val="0"/>
                <a:satMod val="103000"/>
                <a:lumMod val="102000"/>
                <a:tint val="94000"/>
              </a:schemeClr>
            </a:gs>
            <a:gs pos="50000">
              <a:schemeClr val="accent5">
                <a:hueOff val="-3038037"/>
                <a:satOff val="-207"/>
                <a:lumOff val="490"/>
                <a:alphaOff val="0"/>
                <a:satMod val="110000"/>
                <a:lumMod val="100000"/>
                <a:shade val="100000"/>
              </a:schemeClr>
            </a:gs>
            <a:gs pos="100000">
              <a:schemeClr val="accent5">
                <a:hueOff val="-3038037"/>
                <a:satOff val="-207"/>
                <a:lumOff val="4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Fact table</a:t>
          </a:r>
        </a:p>
      </dsp:txBody>
      <dsp:txXfrm>
        <a:off x="32384" y="824055"/>
        <a:ext cx="5937342" cy="598621"/>
      </dsp:txXfrm>
    </dsp:sp>
    <dsp:sp modelId="{4E9BD0DE-06C2-4022-9BB1-220AE9D594F2}">
      <dsp:nvSpPr>
        <dsp:cNvPr id="0" name=""/>
        <dsp:cNvSpPr/>
      </dsp:nvSpPr>
      <dsp:spPr>
        <a:xfrm>
          <a:off x="0" y="1532822"/>
          <a:ext cx="6002110" cy="663389"/>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Dimension tables</a:t>
          </a:r>
        </a:p>
      </dsp:txBody>
      <dsp:txXfrm>
        <a:off x="32384" y="1565206"/>
        <a:ext cx="5937342" cy="598621"/>
      </dsp:txXfrm>
    </dsp:sp>
    <dsp:sp modelId="{4456B455-CEE3-45FF-A2D8-9FD4F5E7CEA5}">
      <dsp:nvSpPr>
        <dsp:cNvPr id="0" name=""/>
        <dsp:cNvSpPr/>
      </dsp:nvSpPr>
      <dsp:spPr>
        <a:xfrm>
          <a:off x="0" y="2273972"/>
          <a:ext cx="6002110" cy="663389"/>
        </a:xfrm>
        <a:prstGeom prst="roundRect">
          <a:avLst/>
        </a:prstGeom>
        <a:gradFill rotWithShape="0">
          <a:gsLst>
            <a:gs pos="0">
              <a:schemeClr val="accent5">
                <a:hueOff val="-9114112"/>
                <a:satOff val="-620"/>
                <a:lumOff val="1471"/>
                <a:alphaOff val="0"/>
                <a:satMod val="103000"/>
                <a:lumMod val="102000"/>
                <a:tint val="94000"/>
              </a:schemeClr>
            </a:gs>
            <a:gs pos="50000">
              <a:schemeClr val="accent5">
                <a:hueOff val="-9114112"/>
                <a:satOff val="-620"/>
                <a:lumOff val="1471"/>
                <a:alphaOff val="0"/>
                <a:satMod val="110000"/>
                <a:lumMod val="100000"/>
                <a:shade val="100000"/>
              </a:schemeClr>
            </a:gs>
            <a:gs pos="100000">
              <a:schemeClr val="accent5">
                <a:hueOff val="-9114112"/>
                <a:satOff val="-620"/>
                <a:lumOff val="147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OLAP optimization</a:t>
          </a:r>
        </a:p>
      </dsp:txBody>
      <dsp:txXfrm>
        <a:off x="32384" y="2306356"/>
        <a:ext cx="5937342" cy="598621"/>
      </dsp:txXfrm>
    </dsp:sp>
    <dsp:sp modelId="{2C24E92D-DDB1-4FBC-9E78-878DB7A08DDD}">
      <dsp:nvSpPr>
        <dsp:cNvPr id="0" name=""/>
        <dsp:cNvSpPr/>
      </dsp:nvSpPr>
      <dsp:spPr>
        <a:xfrm>
          <a:off x="0" y="3015122"/>
          <a:ext cx="6002110" cy="663389"/>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Denormalized</a:t>
          </a:r>
        </a:p>
      </dsp:txBody>
      <dsp:txXfrm>
        <a:off x="32384" y="3047506"/>
        <a:ext cx="5937342" cy="5986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E1A50-562E-467F-AF67-B587F2270CB0}">
      <dsp:nvSpPr>
        <dsp:cNvPr id="0" name=""/>
        <dsp:cNvSpPr/>
      </dsp:nvSpPr>
      <dsp:spPr>
        <a:xfrm>
          <a:off x="0" y="46876"/>
          <a:ext cx="6002110" cy="83538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Denormalization</a:t>
          </a:r>
        </a:p>
      </dsp:txBody>
      <dsp:txXfrm>
        <a:off x="40780" y="87656"/>
        <a:ext cx="5920550" cy="753820"/>
      </dsp:txXfrm>
    </dsp:sp>
    <dsp:sp modelId="{372DE10B-40EB-4E8C-8C9D-B425E3612DC9}">
      <dsp:nvSpPr>
        <dsp:cNvPr id="0" name=""/>
        <dsp:cNvSpPr/>
      </dsp:nvSpPr>
      <dsp:spPr>
        <a:xfrm>
          <a:off x="0" y="980177"/>
          <a:ext cx="6002110" cy="835380"/>
        </a:xfrm>
        <a:prstGeom prst="round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Fewer Table Joins</a:t>
          </a:r>
        </a:p>
      </dsp:txBody>
      <dsp:txXfrm>
        <a:off x="40780" y="1020957"/>
        <a:ext cx="5920550" cy="753820"/>
      </dsp:txXfrm>
    </dsp:sp>
    <dsp:sp modelId="{A3E1E344-FE69-4B10-B3C5-F17301D526D7}">
      <dsp:nvSpPr>
        <dsp:cNvPr id="0" name=""/>
        <dsp:cNvSpPr/>
      </dsp:nvSpPr>
      <dsp:spPr>
        <a:xfrm>
          <a:off x="0" y="1913477"/>
          <a:ext cx="6002110" cy="835380"/>
        </a:xfrm>
        <a:prstGeom prst="round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Easily understood</a:t>
          </a:r>
        </a:p>
      </dsp:txBody>
      <dsp:txXfrm>
        <a:off x="40780" y="1954257"/>
        <a:ext cx="5920550" cy="753820"/>
      </dsp:txXfrm>
    </dsp:sp>
    <dsp:sp modelId="{E4993EB5-B390-4553-A47F-D12F1B803CAE}">
      <dsp:nvSpPr>
        <dsp:cNvPr id="0" name=""/>
        <dsp:cNvSpPr/>
      </dsp:nvSpPr>
      <dsp:spPr>
        <a:xfrm>
          <a:off x="0" y="2846777"/>
          <a:ext cx="6002110" cy="83538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Optimized for OLAP</a:t>
          </a:r>
        </a:p>
      </dsp:txBody>
      <dsp:txXfrm>
        <a:off x="40780" y="2887557"/>
        <a:ext cx="5920550" cy="7538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61D81-58ED-456A-9AD2-8FBFE2F3035D}"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EE4AA-123A-4CBA-A51A-8C0887FB172C}" type="slidenum">
              <a:rPr lang="en-US" smtClean="0"/>
              <a:t>‹#›</a:t>
            </a:fld>
            <a:endParaRPr lang="en-US"/>
          </a:p>
        </p:txBody>
      </p:sp>
    </p:spTree>
    <p:extLst>
      <p:ext uri="{BB962C8B-B14F-4D97-AF65-F5344CB8AC3E}">
        <p14:creationId xmlns:p14="http://schemas.microsoft.com/office/powerpoint/2010/main" val="33958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Benjamin Huus, and today our team will be going over our Data Warehouse and mining term project</a:t>
            </a:r>
          </a:p>
        </p:txBody>
      </p:sp>
      <p:sp>
        <p:nvSpPr>
          <p:cNvPr id="4" name="Slide Number Placeholder 3"/>
          <p:cNvSpPr>
            <a:spLocks noGrp="1"/>
          </p:cNvSpPr>
          <p:nvPr>
            <p:ph type="sldNum" sz="quarter" idx="5"/>
          </p:nvPr>
        </p:nvSpPr>
        <p:spPr/>
        <p:txBody>
          <a:bodyPr/>
          <a:lstStyle/>
          <a:p>
            <a:fld id="{31BEE4AA-123A-4CBA-A51A-8C0887FB172C}" type="slidenum">
              <a:rPr lang="en-US" smtClean="0"/>
              <a:t>1</a:t>
            </a:fld>
            <a:endParaRPr lang="en-US"/>
          </a:p>
        </p:txBody>
      </p:sp>
    </p:spTree>
    <p:extLst>
      <p:ext uri="{BB962C8B-B14F-4D97-AF65-F5344CB8AC3E}">
        <p14:creationId xmlns:p14="http://schemas.microsoft.com/office/powerpoint/2010/main" val="1961232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Next, we have the dimensional tables. One example of a dimensional table is the Book table. This dimensional table holds information such as the book title, number of pages, publication date, etc. Because we are operating in the mindset of a snowflake schema, we’ll want to normalize this dimension table to help improve the storage efficiency. The book table is normalized by creating the deeper dimensional tables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book_language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publisher. These tables are connected on the foreign keys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language_id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publisher_id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Finally, the leaf node dimension tables,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book_language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publisher make our schema a snowflake.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cs typeface="Times New Roman" panose="02020603050405020304" pitchFamily="18" charset="0"/>
              </a:rPr>
              <a:t>For the entire code used to generate this schema, please see our </a:t>
            </a:r>
            <a:r>
              <a:rPr lang="en-US" sz="1800" kern="100" dirty="0" err="1">
                <a:effectLst/>
                <a:latin typeface="Aptos" panose="020B0004020202020204" pitchFamily="34" charset="0"/>
                <a:cs typeface="Times New Roman" panose="02020603050405020304" pitchFamily="18" charset="0"/>
              </a:rPr>
              <a:t>github</a:t>
            </a:r>
            <a:r>
              <a:rPr lang="en-US" sz="1800" kern="100" dirty="0">
                <a:effectLst/>
                <a:latin typeface="Aptos" panose="020B0004020202020204" pitchFamily="34" charset="0"/>
                <a:cs typeface="Times New Roman" panose="02020603050405020304" pitchFamily="18" charset="0"/>
              </a:rPr>
              <a:t> link.</a:t>
            </a:r>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10</a:t>
            </a:fld>
            <a:endParaRPr lang="en-US"/>
          </a:p>
        </p:txBody>
      </p:sp>
    </p:spTree>
    <p:extLst>
      <p:ext uri="{BB962C8B-B14F-4D97-AF65-F5344CB8AC3E}">
        <p14:creationId xmlns:p14="http://schemas.microsoft.com/office/powerpoint/2010/main" val="373844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 final ERD diagram for this schema is a bit complicated due to the nature of a snowflake schema, but on this diagram you can see the central fact table in green connecting to each of the dimension tables, and from those dimensional tables, additional attribute tables are branching out. With that, a snowflake schema has been implemented. </a:t>
            </a:r>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11</a:t>
            </a:fld>
            <a:endParaRPr lang="en-US"/>
          </a:p>
        </p:txBody>
      </p:sp>
    </p:spTree>
    <p:extLst>
      <p:ext uri="{BB962C8B-B14F-4D97-AF65-F5344CB8AC3E}">
        <p14:creationId xmlns:p14="http://schemas.microsoft.com/office/powerpoint/2010/main" val="193284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we chose to discuss the differences of data warehousing using star and snowflake schemas. On this slide you can see a list of topics we will cover.</a:t>
            </a:r>
          </a:p>
        </p:txBody>
      </p:sp>
      <p:sp>
        <p:nvSpPr>
          <p:cNvPr id="4" name="Slide Number Placeholder 3"/>
          <p:cNvSpPr>
            <a:spLocks noGrp="1"/>
          </p:cNvSpPr>
          <p:nvPr>
            <p:ph type="sldNum" sz="quarter" idx="5"/>
          </p:nvPr>
        </p:nvSpPr>
        <p:spPr/>
        <p:txBody>
          <a:bodyPr/>
          <a:lstStyle/>
          <a:p>
            <a:fld id="{31BEE4AA-123A-4CBA-A51A-8C0887FB172C}" type="slidenum">
              <a:rPr lang="en-US" smtClean="0"/>
              <a:t>2</a:t>
            </a:fld>
            <a:endParaRPr lang="en-US"/>
          </a:p>
        </p:txBody>
      </p:sp>
    </p:spTree>
    <p:extLst>
      <p:ext uri="{BB962C8B-B14F-4D97-AF65-F5344CB8AC3E}">
        <p14:creationId xmlns:p14="http://schemas.microsoft.com/office/powerpoint/2010/main" val="249051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 star schema is a type of database schema that is optimized for data warehousing and online analytical processing (OLAP) applications. It is called a start schema because its structure resembles that of a star, with a central fact table connected to several dimensional tables. The star schema is designed to simplify querying and improve the performance of complex queries by organizing data in a way that makes it easy to understand and navigate.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fact table is the central table in the star schema. It contains data related to the business process being evaluated. Each row in the fact table typically represents a unique event or transaction. Common attributes in the fact table include numeric values such as sales amount, quantity sold, and revenue. The table also contains foreign keys that reference primary keys in the dimension tables, establishing relationships between the fact table and the dimension tables.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Dimension tables surround the fact table and provide descriptive context to the facts. Each dimension table contains attributes that describe aspects of the business process, such as time, product, customer, or geography. Dimension tables are traditionally denormalized, meaning they store redundant data to make it easier and faster to perform queries. Each dimension table has a primary key that uniquely identifies each row, and these primary keys are used as foreign keys in the fact table.</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3</a:t>
            </a:fld>
            <a:endParaRPr lang="en-US"/>
          </a:p>
        </p:txBody>
      </p:sp>
    </p:spTree>
    <p:extLst>
      <p:ext uri="{BB962C8B-B14F-4D97-AF65-F5344CB8AC3E}">
        <p14:creationId xmlns:p14="http://schemas.microsoft.com/office/powerpoint/2010/main" val="653467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There are many reasons why star schemas are effective for data warehousing. A star schema is fast for querying primarily due to its simplified structure, which is designed to optimize data retrieval and improve query performance. One key reason for the improved query performance is that the dimension tables are typically denormalized. This means that they store redundant data to minimize the number of joins required during queries. This reduces the complexity of queries and improves performance. Denormalized tables allow for fewer tables to be joined, which reduces the time needed to execute queries. A star schema is also a very straight forward data model. With a central fact table and surrounding dimension tables, this makes it easy for users to understand and navigate. However, there is a lower storage efficiency due to data redundancy.</a:t>
            </a:r>
          </a:p>
          <a:p>
            <a:endParaRPr lang="en-US" sz="1800" dirty="0">
              <a:effectLst/>
              <a:latin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There are clear relationships between the fact table and the dimension tables to simplify query construction, which leads to faster and more efficient query processing.</a:t>
            </a:r>
          </a:p>
          <a:p>
            <a:endParaRPr lang="en-US" sz="1800" dirty="0">
              <a:effectLst/>
              <a:latin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Star schemas are optimized to work for Online Analytical Processing (OLAP), which involves complex queries that aggregate and analyze large amounts of data. The schema’s structure supports efficient aggregation and summarization, which are common operations in OLAP queries. </a:t>
            </a:r>
          </a:p>
          <a:p>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Overall, the star schema’s design principles and optimization techniques contribute to its efficiency and speed in querying large datasets in data warehousing environments at the cost of additional storage requirements and complicated row inputs.</a:t>
            </a:r>
            <a:endParaRPr lang="en-US" sz="1800" dirty="0">
              <a:effectLst/>
              <a:latin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4</a:t>
            </a:fld>
            <a:endParaRPr lang="en-US"/>
          </a:p>
        </p:txBody>
      </p:sp>
    </p:spTree>
    <p:extLst>
      <p:ext uri="{BB962C8B-B14F-4D97-AF65-F5344CB8AC3E}">
        <p14:creationId xmlns:p14="http://schemas.microsoft.com/office/powerpoint/2010/main" val="1507551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this example, each sales transaction is stored within the Sales table, which is being used as the fact table. You can see various foreign keys within the Sales table such as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ProductID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CustomerID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TimeID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GeographyID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which are used to connect the dimension tables. The dimensional tables in this example are Product, Customer, Time and Geography.</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5</a:t>
            </a:fld>
            <a:endParaRPr lang="en-US"/>
          </a:p>
        </p:txBody>
      </p:sp>
    </p:spTree>
    <p:extLst>
      <p:ext uri="{BB962C8B-B14F-4D97-AF65-F5344CB8AC3E}">
        <p14:creationId xmlns:p14="http://schemas.microsoft.com/office/powerpoint/2010/main" val="40237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 snowflake schema is a type of database schema used in data warehousing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it’s also used in OLAP applications. It is an extension of the star schema where the dimension tables are normalized, splitting them into additional tables. This results in a structure that resembles a snowflake, with the fact table at the center connected to several normalized dimension tables. The normalization of dimension tables aims to reduce the data redundancy and improve data integrity.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Similar to the star schema, the fact table in a snowflake schema contains quantitative data related to business processes. The fact table includes foreign keys that reference primary keys in the dimension tables. The key difference between the star and snowflake schema is that in the snowflake schema, the dimension tables are normalized. These tables are decomposed into multiple related tables. The normalization process involves splitting the original dimension tables into smaller tables to eliminate redundancy and ensure data integrity.</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6</a:t>
            </a:fld>
            <a:endParaRPr lang="en-US"/>
          </a:p>
        </p:txBody>
      </p:sp>
    </p:spTree>
    <p:extLst>
      <p:ext uri="{BB962C8B-B14F-4D97-AF65-F5344CB8AC3E}">
        <p14:creationId xmlns:p14="http://schemas.microsoft.com/office/powerpoint/2010/main" val="1444606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 snowflake schema offers several advantages over the star schema, particularly in areas of data redundancy, integrity, and storage efficiency. The snowflake schema normalizes dimension tables, which means that data is stored in a more structured manner, reducing redundancy. Each piece of information is stored only once, which saves storage space and avoids the need for duplicate entries. By normalizing the dimensional tables, the snowflake schema ensures data consistency and integrity. Any updates to a piece of information are made in one place, reducing the risk of data anomalies and ensuring that all references to that data are consistent. Since the data is not duplicated, the snowflake schema can be more storage efficient. This can be particularly beneficial in large data warehouses where storage costs are a concern. Normalized tables make it easier to update and maintain the database. Changes to dimension attributes need to be made in only one place, reducing the effort required to keep the database current and accurate. A snowflake schema is more complex and hierarchical which can make it easier to organize and categorize data logically. The snowflake schema can be more scalable for very large databases with many dimensions and attributes. </a:t>
            </a:r>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7</a:t>
            </a:fld>
            <a:endParaRPr lang="en-US"/>
          </a:p>
        </p:txBody>
      </p:sp>
    </p:spTree>
    <p:extLst>
      <p:ext uri="{BB962C8B-B14F-4D97-AF65-F5344CB8AC3E}">
        <p14:creationId xmlns:p14="http://schemas.microsoft.com/office/powerpoint/2010/main" val="146277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 you can see in this example of a snowflake schema, the fact table is again a Sales table, or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fact_sales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This then breaks into four dimensional tables: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dim_product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dim_customer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dim_store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dim_date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Each of these dimensional tables are connected to the fact table by foreign keys: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product_id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customer_id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store_id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purchase_date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Unlike the star schema, the dimensional tables are normalized. This means that each of the dimension tables are then broken down further into smaller dimensional tables. The resulting data model resembles a snowflake, hence the name.</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8</a:t>
            </a:fld>
            <a:endParaRPr lang="en-US"/>
          </a:p>
        </p:txBody>
      </p:sp>
    </p:spTree>
    <p:extLst>
      <p:ext uri="{BB962C8B-B14F-4D97-AF65-F5344CB8AC3E}">
        <p14:creationId xmlns:p14="http://schemas.microsoft.com/office/powerpoint/2010/main" val="2015905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our team implemented a snowflake schema for a dataset of book sales for a fictional store called Gravity books. This dataset can be found using the links found in our report. </a:t>
            </a:r>
          </a:p>
          <a:p>
            <a:endParaRPr lang="en-US" dirty="0"/>
          </a:p>
          <a:p>
            <a:r>
              <a:rPr lang="en-US" dirty="0"/>
              <a:t>First we’ll look at the code used to generate the snowflake fact table, or the central table in the snowflake.</a:t>
            </a:r>
          </a:p>
          <a:p>
            <a:endParaRPr lang="en-US" dirty="0"/>
          </a:p>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this implementation, the fact table was: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fact_order_line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fact_order_line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table consists of transactional information for the fictional bookstore Gravity Books. Some of the transactional information includes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order_id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book_id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price,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order_date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etc. Because it is a fact table, there are multiple foreign keys to connect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dimesion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tables. These tier one dimensional tables are:</a:t>
            </a:r>
          </a:p>
          <a:p>
            <a:pPr marL="342900" marR="0" lvl="0" indent="-342900">
              <a:lnSpc>
                <a:spcPct val="115000"/>
              </a:lnSpc>
              <a:spcBef>
                <a:spcPts val="0"/>
              </a:spcBef>
              <a:spcAft>
                <a:spcPts val="0"/>
              </a:spcAft>
              <a:buFont typeface="+mj-lt"/>
              <a:buAutoNum type="arabicPeriod"/>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Cust_order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the customer orders dimensional table</a:t>
            </a: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Book – each of the book properties is located in this dimension table</a:t>
            </a: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Customer – Information for each customer is stored in this table</a:t>
            </a:r>
          </a:p>
          <a:p>
            <a:pPr marL="342900" marR="0" lvl="0" indent="-342900">
              <a:lnSpc>
                <a:spcPct val="115000"/>
              </a:lnSpc>
              <a:spcBef>
                <a:spcPts val="0"/>
              </a:spcBef>
              <a:spcAft>
                <a:spcPts val="0"/>
              </a:spcAft>
              <a:buFont typeface="+mj-lt"/>
              <a:buAutoNum type="arabicPeriod"/>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Shipping_method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shipping information</a:t>
            </a:r>
          </a:p>
          <a:p>
            <a:pPr marL="342900" marR="0" lvl="0" indent="-342900">
              <a:lnSpc>
                <a:spcPct val="115000"/>
              </a:lnSpc>
              <a:spcBef>
                <a:spcPts val="0"/>
              </a:spcBef>
              <a:spcAft>
                <a:spcPts val="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Address – Address information</a:t>
            </a:r>
          </a:p>
          <a:p>
            <a:pPr marL="342900" marR="0" lvl="0" indent="-342900">
              <a:lnSpc>
                <a:spcPct val="115000"/>
              </a:lnSpc>
              <a:spcBef>
                <a:spcPts val="0"/>
              </a:spcBef>
              <a:spcAft>
                <a:spcPts val="800"/>
              </a:spcAft>
              <a:buFont typeface="+mj-lt"/>
              <a:buAutoNum type="arabicPeriod"/>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Order_status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 A simple normalized table that defines the status of orders</a:t>
            </a:r>
          </a:p>
          <a:p>
            <a:endParaRPr lang="en-US" dirty="0"/>
          </a:p>
        </p:txBody>
      </p:sp>
      <p:sp>
        <p:nvSpPr>
          <p:cNvPr id="4" name="Slide Number Placeholder 3"/>
          <p:cNvSpPr>
            <a:spLocks noGrp="1"/>
          </p:cNvSpPr>
          <p:nvPr>
            <p:ph type="sldNum" sz="quarter" idx="5"/>
          </p:nvPr>
        </p:nvSpPr>
        <p:spPr/>
        <p:txBody>
          <a:bodyPr/>
          <a:lstStyle/>
          <a:p>
            <a:fld id="{31BEE4AA-123A-4CBA-A51A-8C0887FB172C}" type="slidenum">
              <a:rPr lang="en-US" smtClean="0"/>
              <a:t>9</a:t>
            </a:fld>
            <a:endParaRPr lang="en-US"/>
          </a:p>
        </p:txBody>
      </p:sp>
    </p:spTree>
    <p:extLst>
      <p:ext uri="{BB962C8B-B14F-4D97-AF65-F5344CB8AC3E}">
        <p14:creationId xmlns:p14="http://schemas.microsoft.com/office/powerpoint/2010/main" val="70832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84C33-6F94-E575-E82E-D29F96BF9C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85FABB-F2D4-BE99-8F43-6F364901B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C421F7-6D2D-6F47-976E-C045A228181F}"/>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52EC079D-A657-3FF5-05FA-05A8B7E45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4EAA8-B60E-4956-2BBD-49412FE66D6D}"/>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414664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45EF-6AB5-EDEE-2700-C4773AD7B1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B907A7-8AB3-DD74-3203-7705617006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52082-6000-5F62-F39B-10B10E2783FD}"/>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8E89645E-0F86-5B37-1CF5-8B9BD96D8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5BD31-5E91-336B-527E-9FF7CFA9521C}"/>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03818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9142D5-E02E-4F50-119F-24FD69CAFA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EB588D-6439-7B59-5223-2EC73183B4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E74DAB-4BD0-AF24-8ACB-5179EFBFBE26}"/>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68556911-5B8B-4938-8064-0876BF695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8F37C-0713-3F3C-7CB0-5B2F4F04F345}"/>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231697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D625-6691-E4E0-04A5-4BC771132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A03A8-6E7A-2F83-C59E-6DCFF4929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6E290-E3DC-F5BF-C972-0E7F6FFE3B26}"/>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3337ECA1-1583-D32C-3EDD-575BE5CF2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43335-2266-8811-0186-C655DDAFB059}"/>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429273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DBE2-471D-9FAD-1768-AB2DE32314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AB5152-7499-C11F-D556-782086C294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ACD839-287B-6CE4-108E-64A7112C6AB3}"/>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412619ED-3F42-B6C1-6D31-8E31030A9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993FB-74E4-0F90-6011-50BDB06022CD}"/>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496974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E3FF-642C-F0AD-35E1-076A373B39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A930DE-CA6D-8970-2EE3-CBCF5E73D4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6BC894-C52F-F012-BEDA-94F633A9A2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69AE5D-E899-93BD-34D9-BC403FF7EB41}"/>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6" name="Footer Placeholder 5">
            <a:extLst>
              <a:ext uri="{FF2B5EF4-FFF2-40B4-BE49-F238E27FC236}">
                <a16:creationId xmlns:a16="http://schemas.microsoft.com/office/drawing/2014/main" id="{0DE06631-6484-5738-F62D-7040007DB8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7CFACB-5F10-DF2F-8B95-3CB6C8F60CDF}"/>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188008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A89B6-B253-5BEF-6FF2-4A1E3DF402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C6B453-8075-1DA8-5E2C-98208B3085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0F27BA-C4DA-6BFD-134E-ABCA100198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E77171-07E6-D76F-DDAE-9C75FBBEB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AEA00-C9E0-FA03-1D60-705DE4822E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9A8FA2-6BA2-99FA-403F-58AA42FFC55D}"/>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8" name="Footer Placeholder 7">
            <a:extLst>
              <a:ext uri="{FF2B5EF4-FFF2-40B4-BE49-F238E27FC236}">
                <a16:creationId xmlns:a16="http://schemas.microsoft.com/office/drawing/2014/main" id="{DF5127B8-CCDC-3582-A6AC-E0FC9D3699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5185DB-7D77-AF39-21DA-1AC44677574A}"/>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166448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8A7D0-CE28-F190-6224-F5AF76F8BA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BFD9F6-8777-2D53-B798-549B080B2199}"/>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4" name="Footer Placeholder 3">
            <a:extLst>
              <a:ext uri="{FF2B5EF4-FFF2-40B4-BE49-F238E27FC236}">
                <a16:creationId xmlns:a16="http://schemas.microsoft.com/office/drawing/2014/main" id="{309CFCAC-E8A1-FCFF-7064-800CCB1520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6DD15F-470C-D397-C84E-D1CE90DC59F8}"/>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13670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AC8F0A-E6FB-88E9-BCD1-2696F755DB72}"/>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3" name="Footer Placeholder 2">
            <a:extLst>
              <a:ext uri="{FF2B5EF4-FFF2-40B4-BE49-F238E27FC236}">
                <a16:creationId xmlns:a16="http://schemas.microsoft.com/office/drawing/2014/main" id="{39776955-DDCC-4C0C-215C-F25D1CE2DE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C2D8B6-072E-E6A2-750A-D3876D7DB827}"/>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282030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459F-9FCC-7124-D742-01FCC4CA14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52AFA7-A85D-6867-FA4C-172AAC83F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4AEE09-26C9-EFBC-D5AA-3EF2F17A1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773D66-D6FA-B6DB-DFA0-9DC5FF7148DA}"/>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6" name="Footer Placeholder 5">
            <a:extLst>
              <a:ext uri="{FF2B5EF4-FFF2-40B4-BE49-F238E27FC236}">
                <a16:creationId xmlns:a16="http://schemas.microsoft.com/office/drawing/2014/main" id="{E6A29601-EBBE-F4CE-BD26-8EA3644453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A1A424-1883-4AE7-E861-C1F6A1325E89}"/>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33342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9874-4E13-8F4C-BB09-3FA1961D8C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241A45-63C1-1450-F12C-FBAD6ADE51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AFB974-1D34-3AF8-2286-0B5EB99FE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CB683A-1956-57F8-5D20-58FE3B6306DB}"/>
              </a:ext>
            </a:extLst>
          </p:cNvPr>
          <p:cNvSpPr>
            <a:spLocks noGrp="1"/>
          </p:cNvSpPr>
          <p:nvPr>
            <p:ph type="dt" sz="half" idx="10"/>
          </p:nvPr>
        </p:nvSpPr>
        <p:spPr/>
        <p:txBody>
          <a:bodyPr/>
          <a:lstStyle/>
          <a:p>
            <a:fld id="{1EED85A6-77DB-4E0C-98F7-32445826BA08}" type="datetimeFigureOut">
              <a:rPr lang="en-US" smtClean="0"/>
              <a:t>7/23/2024</a:t>
            </a:fld>
            <a:endParaRPr lang="en-US"/>
          </a:p>
        </p:txBody>
      </p:sp>
      <p:sp>
        <p:nvSpPr>
          <p:cNvPr id="6" name="Footer Placeholder 5">
            <a:extLst>
              <a:ext uri="{FF2B5EF4-FFF2-40B4-BE49-F238E27FC236}">
                <a16:creationId xmlns:a16="http://schemas.microsoft.com/office/drawing/2014/main" id="{00B86EF8-D632-9AAB-2B93-39C94F24D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6660E-39F8-5B2E-DE37-F43431838FF8}"/>
              </a:ext>
            </a:extLst>
          </p:cNvPr>
          <p:cNvSpPr>
            <a:spLocks noGrp="1"/>
          </p:cNvSpPr>
          <p:nvPr>
            <p:ph type="sldNum" sz="quarter" idx="12"/>
          </p:nvPr>
        </p:nvSpPr>
        <p:spPr/>
        <p:txBody>
          <a:bodyPr/>
          <a:lstStyle/>
          <a:p>
            <a:fld id="{26BCDC4F-9059-47E0-81CB-A5DF7411D138}" type="slidenum">
              <a:rPr lang="en-US" smtClean="0"/>
              <a:t>‹#›</a:t>
            </a:fld>
            <a:endParaRPr lang="en-US"/>
          </a:p>
        </p:txBody>
      </p:sp>
    </p:spTree>
    <p:extLst>
      <p:ext uri="{BB962C8B-B14F-4D97-AF65-F5344CB8AC3E}">
        <p14:creationId xmlns:p14="http://schemas.microsoft.com/office/powerpoint/2010/main" val="3556665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7D93F-6E9A-2229-8B04-04C66D00A4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07C5A2-BFDB-4A48-0B22-5799D17B74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01FC8-DD83-EDCB-1999-413E3A40F2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ED85A6-77DB-4E0C-98F7-32445826BA08}" type="datetimeFigureOut">
              <a:rPr lang="en-US" smtClean="0"/>
              <a:t>7/23/2024</a:t>
            </a:fld>
            <a:endParaRPr lang="en-US"/>
          </a:p>
        </p:txBody>
      </p:sp>
      <p:sp>
        <p:nvSpPr>
          <p:cNvPr id="5" name="Footer Placeholder 4">
            <a:extLst>
              <a:ext uri="{FF2B5EF4-FFF2-40B4-BE49-F238E27FC236}">
                <a16:creationId xmlns:a16="http://schemas.microsoft.com/office/drawing/2014/main" id="{532BF84B-DD65-48C5-8664-49A8E0181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FF1C7B-775E-93C3-DD30-9807F03C0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BCDC4F-9059-47E0-81CB-A5DF7411D138}" type="slidenum">
              <a:rPr lang="en-US" smtClean="0"/>
              <a:t>‹#›</a:t>
            </a:fld>
            <a:endParaRPr lang="en-US"/>
          </a:p>
        </p:txBody>
      </p:sp>
    </p:spTree>
    <p:extLst>
      <p:ext uri="{BB962C8B-B14F-4D97-AF65-F5344CB8AC3E}">
        <p14:creationId xmlns:p14="http://schemas.microsoft.com/office/powerpoint/2010/main" val="4288674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image" Target="../media/image4.jpeg"/><Relationship Id="rId10" Type="http://schemas.microsoft.com/office/2007/relationships/diagramDrawing" Target="../diagrams/drawing2.xml"/><Relationship Id="rId4" Type="http://schemas.openxmlformats.org/officeDocument/2006/relationships/notesSlide" Target="../notesSlides/notesSlide3.xml"/><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image" Target="../media/image5.jpeg"/><Relationship Id="rId10" Type="http://schemas.microsoft.com/office/2007/relationships/diagramDrawing" Target="../diagrams/drawing3.xml"/><Relationship Id="rId4" Type="http://schemas.openxmlformats.org/officeDocument/2006/relationships/notesSlide" Target="../notesSlides/notesSlide4.xml"/><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8E2F8167-FA57-975D-DB94-484EFCB9B243}"/>
              </a:ext>
            </a:extLst>
          </p:cNvPr>
          <p:cNvPicPr>
            <a:picLocks noChangeAspect="1"/>
          </p:cNvPicPr>
          <p:nvPr/>
        </p:nvPicPr>
        <p:blipFill>
          <a:blip r:embed="rId5">
            <a:alphaModFix amt="50000"/>
          </a:blip>
          <a:srcRect t="13127"/>
          <a:stretch/>
        </p:blipFill>
        <p:spPr>
          <a:xfrm>
            <a:off x="20" y="1"/>
            <a:ext cx="12191980" cy="6857999"/>
          </a:xfrm>
          <a:prstGeom prst="rect">
            <a:avLst/>
          </a:prstGeom>
        </p:spPr>
      </p:pic>
      <p:sp>
        <p:nvSpPr>
          <p:cNvPr id="2" name="Title 1">
            <a:extLst>
              <a:ext uri="{FF2B5EF4-FFF2-40B4-BE49-F238E27FC236}">
                <a16:creationId xmlns:a16="http://schemas.microsoft.com/office/drawing/2014/main" id="{7A32BD68-898A-57D0-9EEC-25D8767709BA}"/>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Data WH Mining Term Project</a:t>
            </a:r>
          </a:p>
        </p:txBody>
      </p:sp>
      <p:sp>
        <p:nvSpPr>
          <p:cNvPr id="3" name="Subtitle 2">
            <a:extLst>
              <a:ext uri="{FF2B5EF4-FFF2-40B4-BE49-F238E27FC236}">
                <a16:creationId xmlns:a16="http://schemas.microsoft.com/office/drawing/2014/main" id="{31307B49-7A42-3869-E710-D990D44671B2}"/>
              </a:ext>
            </a:extLst>
          </p:cNvPr>
          <p:cNvSpPr>
            <a:spLocks noGrp="1"/>
          </p:cNvSpPr>
          <p:nvPr>
            <p:ph type="subTitle" idx="1"/>
          </p:nvPr>
        </p:nvSpPr>
        <p:spPr>
          <a:xfrm>
            <a:off x="1524000" y="4159404"/>
            <a:ext cx="9144000" cy="1098395"/>
          </a:xfrm>
        </p:spPr>
        <p:txBody>
          <a:bodyPr>
            <a:normAutofit/>
          </a:bodyPr>
          <a:lstStyle/>
          <a:p>
            <a:r>
              <a:rPr lang="en-US" sz="1100">
                <a:solidFill>
                  <a:srgbClr val="FFFFFF"/>
                </a:solidFill>
              </a:rPr>
              <a:t>Team 6:</a:t>
            </a:r>
          </a:p>
          <a:p>
            <a:r>
              <a:rPr lang="en-US" sz="1100">
                <a:solidFill>
                  <a:srgbClr val="FFFFFF"/>
                </a:solidFill>
              </a:rPr>
              <a:t>Benjamin Huus</a:t>
            </a:r>
          </a:p>
          <a:p>
            <a:r>
              <a:rPr lang="en-US" sz="1100">
                <a:solidFill>
                  <a:srgbClr val="FFFFFF"/>
                </a:solidFill>
              </a:rPr>
              <a:t>Raja Yeswanth Nalamati</a:t>
            </a:r>
          </a:p>
          <a:p>
            <a:r>
              <a:rPr lang="en-US" sz="1100">
                <a:solidFill>
                  <a:srgbClr val="FFFFFF"/>
                </a:solidFill>
              </a:rPr>
              <a:t>Sreenilaya Cherukumalli</a:t>
            </a:r>
          </a:p>
        </p:txBody>
      </p:sp>
      <p:pic>
        <p:nvPicPr>
          <p:cNvPr id="19" name="Audio 18">
            <a:hlinkClick r:id="" action="ppaction://media"/>
            <a:extLst>
              <a:ext uri="{FF2B5EF4-FFF2-40B4-BE49-F238E27FC236}">
                <a16:creationId xmlns:a16="http://schemas.microsoft.com/office/drawing/2014/main" id="{03D47CCC-C013-4442-B4E0-700C5F87220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111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9776"/>
    </mc:Choice>
    <mc:Fallback>
      <p:transition spd="slow" advTm="9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 name="Rectangle 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29DAFB4-56A8-FEEE-EB90-A718BE5B4C94}"/>
              </a:ext>
            </a:extLst>
          </p:cNvPr>
          <p:cNvSpPr>
            <a:spLocks noGrp="1"/>
          </p:cNvSpPr>
          <p:nvPr>
            <p:ph type="title"/>
          </p:nvPr>
        </p:nvSpPr>
        <p:spPr>
          <a:xfrm>
            <a:off x="1371598" y="319314"/>
            <a:ext cx="9477377" cy="1030515"/>
          </a:xfrm>
        </p:spPr>
        <p:txBody>
          <a:bodyPr anchor="ctr">
            <a:normAutofit/>
          </a:bodyPr>
          <a:lstStyle/>
          <a:p>
            <a:r>
              <a:rPr lang="en-US" sz="3700">
                <a:solidFill>
                  <a:srgbClr val="FFFFFF"/>
                </a:solidFill>
              </a:rPr>
              <a:t>Snowflake Implementation – Dimension Tables</a:t>
            </a:r>
          </a:p>
        </p:txBody>
      </p:sp>
      <p:pic>
        <p:nvPicPr>
          <p:cNvPr id="4" name="Content Placeholder 3" descr="A computer code with blue text&#10;&#10;Description automatically generated">
            <a:extLst>
              <a:ext uri="{FF2B5EF4-FFF2-40B4-BE49-F238E27FC236}">
                <a16:creationId xmlns:a16="http://schemas.microsoft.com/office/drawing/2014/main" id="{BF1AF708-9657-BF9D-49D3-ACEFE0B95554}"/>
              </a:ext>
            </a:extLst>
          </p:cNvPr>
          <p:cNvPicPr>
            <a:picLocks noChangeAspect="1"/>
          </p:cNvPicPr>
          <p:nvPr/>
        </p:nvPicPr>
        <p:blipFill>
          <a:blip r:embed="rId5"/>
          <a:stretch>
            <a:fillRect/>
          </a:stretch>
        </p:blipFill>
        <p:spPr>
          <a:xfrm>
            <a:off x="1371598" y="2548946"/>
            <a:ext cx="4565251" cy="1620663"/>
          </a:xfrm>
          <a:prstGeom prst="rect">
            <a:avLst/>
          </a:prstGeom>
        </p:spPr>
      </p:pic>
      <p:pic>
        <p:nvPicPr>
          <p:cNvPr id="5" name="Picture 4" descr="A close up of a computer screen&#10;&#10;Description automatically generated">
            <a:extLst>
              <a:ext uri="{FF2B5EF4-FFF2-40B4-BE49-F238E27FC236}">
                <a16:creationId xmlns:a16="http://schemas.microsoft.com/office/drawing/2014/main" id="{72FA277B-E0D9-4543-CAB5-3856370C70D9}"/>
              </a:ext>
            </a:extLst>
          </p:cNvPr>
          <p:cNvPicPr>
            <a:picLocks noChangeAspect="1"/>
          </p:cNvPicPr>
          <p:nvPr/>
        </p:nvPicPr>
        <p:blipFill>
          <a:blip r:embed="rId6"/>
          <a:stretch>
            <a:fillRect/>
          </a:stretch>
        </p:blipFill>
        <p:spPr>
          <a:xfrm>
            <a:off x="6267671" y="2604894"/>
            <a:ext cx="4600354" cy="1555836"/>
          </a:xfrm>
          <a:prstGeom prst="rect">
            <a:avLst/>
          </a:prstGeom>
        </p:spPr>
      </p:pic>
      <p:pic>
        <p:nvPicPr>
          <p:cNvPr id="8" name="Audio 7">
            <a:hlinkClick r:id="" action="ppaction://media"/>
            <a:extLst>
              <a:ext uri="{FF2B5EF4-FFF2-40B4-BE49-F238E27FC236}">
                <a16:creationId xmlns:a16="http://schemas.microsoft.com/office/drawing/2014/main" id="{FBED623A-651B-26B8-1F23-F4F83B786E9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1037823"/>
      </p:ext>
    </p:extLst>
  </p:cSld>
  <p:clrMapOvr>
    <a:masterClrMapping/>
  </p:clrMapOvr>
  <mc:AlternateContent xmlns:mc="http://schemas.openxmlformats.org/markup-compatibility/2006">
    <mc:Choice xmlns:p14="http://schemas.microsoft.com/office/powerpoint/2010/main" Requires="p14">
      <p:transition spd="slow" p14:dur="2000" advTm="73150"/>
    </mc:Choice>
    <mc:Fallback>
      <p:transition spd="slow" advTm="73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6D8B-6EE3-67FC-D9B4-D395AF9B57B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Snowflake ERD</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54FFC326-2EA5-4959-F818-8A028AE6FBF7}"/>
              </a:ext>
            </a:extLst>
          </p:cNvPr>
          <p:cNvPicPr>
            <a:picLocks noChangeAspect="1"/>
          </p:cNvPicPr>
          <p:nvPr/>
        </p:nvPicPr>
        <p:blipFill>
          <a:blip r:embed="rId5"/>
          <a:stretch>
            <a:fillRect/>
          </a:stretch>
        </p:blipFill>
        <p:spPr>
          <a:xfrm>
            <a:off x="613256" y="858525"/>
            <a:ext cx="7472268"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346514F3-EE97-9CF2-2325-E5F95324B98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81016922"/>
      </p:ext>
    </p:extLst>
  </p:cSld>
  <p:clrMapOvr>
    <a:masterClrMapping/>
  </p:clrMapOvr>
  <mc:AlternateContent xmlns:mc="http://schemas.openxmlformats.org/markup-compatibility/2006">
    <mc:Choice xmlns:p14="http://schemas.microsoft.com/office/powerpoint/2010/main" Requires="p14">
      <p:transition spd="slow" p14:dur="2000" advTm="24817"/>
    </mc:Choice>
    <mc:Fallback>
      <p:transition spd="slow" advTm="24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07A04-D9D3-8586-AD81-FF0112D965E4}"/>
              </a:ext>
            </a:extLst>
          </p:cNvPr>
          <p:cNvSpPr>
            <a:spLocks noGrp="1"/>
          </p:cNvSpPr>
          <p:nvPr>
            <p:ph type="title"/>
          </p:nvPr>
        </p:nvSpPr>
        <p:spPr>
          <a:xfrm>
            <a:off x="836679" y="723898"/>
            <a:ext cx="6002110" cy="1495425"/>
          </a:xfrm>
        </p:spPr>
        <p:txBody>
          <a:bodyPr>
            <a:normAutofit/>
          </a:bodyPr>
          <a:lstStyle/>
          <a:p>
            <a:r>
              <a:rPr lang="en-US" sz="4000"/>
              <a:t>Data Warehousing using Star/Snowflake Schemas</a:t>
            </a:r>
          </a:p>
        </p:txBody>
      </p:sp>
      <p:pic>
        <p:nvPicPr>
          <p:cNvPr id="6" name="Picture 5">
            <a:extLst>
              <a:ext uri="{FF2B5EF4-FFF2-40B4-BE49-F238E27FC236}">
                <a16:creationId xmlns:a16="http://schemas.microsoft.com/office/drawing/2014/main" id="{B0A853A8-E2F9-59AC-177F-88510C3C7012}"/>
              </a:ext>
            </a:extLst>
          </p:cNvPr>
          <p:cNvPicPr>
            <a:picLocks noChangeAspect="1"/>
          </p:cNvPicPr>
          <p:nvPr/>
        </p:nvPicPr>
        <p:blipFill>
          <a:blip r:embed="rId5"/>
          <a:srcRect l="28449" r="22957" b="-1"/>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7D1E4DAE-B670-4EC5-05FE-BDD9FF828840}"/>
              </a:ext>
            </a:extLst>
          </p:cNvPr>
          <p:cNvGraphicFramePr>
            <a:graphicFrameLocks noGrp="1"/>
          </p:cNvGraphicFramePr>
          <p:nvPr>
            <p:ph idx="1"/>
            <p:extLst>
              <p:ext uri="{D42A27DB-BD31-4B8C-83A1-F6EECF244321}">
                <p14:modId xmlns:p14="http://schemas.microsoft.com/office/powerpoint/2010/main" val="4155945589"/>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3" name="Audio 12">
            <a:hlinkClick r:id="" action="ppaction://media"/>
            <a:extLst>
              <a:ext uri="{FF2B5EF4-FFF2-40B4-BE49-F238E27FC236}">
                <a16:creationId xmlns:a16="http://schemas.microsoft.com/office/drawing/2014/main" id="{E314409F-6FFA-3FD9-3B59-98F4D25FFBAE}"/>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31448471"/>
      </p:ext>
    </p:extLst>
  </p:cSld>
  <p:clrMapOvr>
    <a:masterClrMapping/>
  </p:clrMapOvr>
  <mc:AlternateContent xmlns:mc="http://schemas.openxmlformats.org/markup-compatibility/2006">
    <mc:Choice xmlns:p14="http://schemas.microsoft.com/office/powerpoint/2010/main" Requires="p14">
      <p:transition spd="slow" p14:dur="2000" advTm="12292"/>
    </mc:Choice>
    <mc:Fallback>
      <p:transition spd="slow" advTm="12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6452E2-D6F7-A3B0-A6C3-2BEED353613C}"/>
              </a:ext>
            </a:extLst>
          </p:cNvPr>
          <p:cNvSpPr>
            <a:spLocks noGrp="1"/>
          </p:cNvSpPr>
          <p:nvPr>
            <p:ph type="title"/>
          </p:nvPr>
        </p:nvSpPr>
        <p:spPr>
          <a:xfrm>
            <a:off x="836679" y="723898"/>
            <a:ext cx="6002110" cy="1495425"/>
          </a:xfrm>
        </p:spPr>
        <p:txBody>
          <a:bodyPr>
            <a:normAutofit/>
          </a:bodyPr>
          <a:lstStyle/>
          <a:p>
            <a:r>
              <a:rPr lang="en-US" sz="4000"/>
              <a:t>Star Schema</a:t>
            </a:r>
          </a:p>
        </p:txBody>
      </p:sp>
      <p:pic>
        <p:nvPicPr>
          <p:cNvPr id="6" name="Picture 5" descr="A close-up of a blue wave&#10;&#10;Description automatically generated">
            <a:extLst>
              <a:ext uri="{FF2B5EF4-FFF2-40B4-BE49-F238E27FC236}">
                <a16:creationId xmlns:a16="http://schemas.microsoft.com/office/drawing/2014/main" id="{1CE1EF8E-48A7-23E9-DEB2-3976AE837874}"/>
              </a:ext>
            </a:extLst>
          </p:cNvPr>
          <p:cNvPicPr>
            <a:picLocks noChangeAspect="1"/>
          </p:cNvPicPr>
          <p:nvPr/>
        </p:nvPicPr>
        <p:blipFill>
          <a:blip r:embed="rId5"/>
          <a:srcRect l="45401"/>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CDFB10E5-2D53-753F-A889-260E5720C379}"/>
              </a:ext>
            </a:extLst>
          </p:cNvPr>
          <p:cNvGraphicFramePr>
            <a:graphicFrameLocks noGrp="1"/>
          </p:cNvGraphicFramePr>
          <p:nvPr>
            <p:ph idx="1"/>
            <p:extLst>
              <p:ext uri="{D42A27DB-BD31-4B8C-83A1-F6EECF244321}">
                <p14:modId xmlns:p14="http://schemas.microsoft.com/office/powerpoint/2010/main" val="1570133432"/>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7" name="Audio 16">
            <a:hlinkClick r:id="" action="ppaction://media"/>
            <a:extLst>
              <a:ext uri="{FF2B5EF4-FFF2-40B4-BE49-F238E27FC236}">
                <a16:creationId xmlns:a16="http://schemas.microsoft.com/office/drawing/2014/main" id="{F4F45973-B58C-594A-E00D-F794A90BEF42}"/>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1198802"/>
      </p:ext>
    </p:extLst>
  </p:cSld>
  <p:clrMapOvr>
    <a:masterClrMapping/>
  </p:clrMapOvr>
  <mc:AlternateContent xmlns:mc="http://schemas.openxmlformats.org/markup-compatibility/2006">
    <mc:Choice xmlns:p14="http://schemas.microsoft.com/office/powerpoint/2010/main" Requires="p14">
      <p:transition spd="slow" p14:dur="2000" advTm="91581"/>
    </mc:Choice>
    <mc:Fallback>
      <p:transition spd="slow" advTm="91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6DFA9-38A5-F966-385A-A155CB630D95}"/>
              </a:ext>
            </a:extLst>
          </p:cNvPr>
          <p:cNvSpPr>
            <a:spLocks noGrp="1"/>
          </p:cNvSpPr>
          <p:nvPr>
            <p:ph type="title"/>
          </p:nvPr>
        </p:nvSpPr>
        <p:spPr>
          <a:xfrm>
            <a:off x="836679" y="723898"/>
            <a:ext cx="6002110" cy="1495425"/>
          </a:xfrm>
        </p:spPr>
        <p:txBody>
          <a:bodyPr>
            <a:normAutofit/>
          </a:bodyPr>
          <a:lstStyle/>
          <a:p>
            <a:r>
              <a:rPr lang="en-US" sz="4000"/>
              <a:t>Star Schema Advantages/Disadvantages</a:t>
            </a:r>
          </a:p>
        </p:txBody>
      </p:sp>
      <p:pic>
        <p:nvPicPr>
          <p:cNvPr id="6" name="Picture 5" descr="A close-up of a blue and green striped surface&#10;&#10;Description automatically generated">
            <a:extLst>
              <a:ext uri="{FF2B5EF4-FFF2-40B4-BE49-F238E27FC236}">
                <a16:creationId xmlns:a16="http://schemas.microsoft.com/office/drawing/2014/main" id="{3D2A06DA-32E0-E8BA-D293-90DA9FBB5C1F}"/>
              </a:ext>
            </a:extLst>
          </p:cNvPr>
          <p:cNvPicPr>
            <a:picLocks noChangeAspect="1"/>
          </p:cNvPicPr>
          <p:nvPr/>
        </p:nvPicPr>
        <p:blipFill>
          <a:blip r:embed="rId5"/>
          <a:srcRect l="16972" r="34434" b="-1"/>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15A5689D-7F26-75FA-4DC4-B7A4F7CBB677}"/>
              </a:ext>
            </a:extLst>
          </p:cNvPr>
          <p:cNvGraphicFramePr>
            <a:graphicFrameLocks noGrp="1"/>
          </p:cNvGraphicFramePr>
          <p:nvPr>
            <p:ph idx="1"/>
            <p:extLst>
              <p:ext uri="{D42A27DB-BD31-4B8C-83A1-F6EECF244321}">
                <p14:modId xmlns:p14="http://schemas.microsoft.com/office/powerpoint/2010/main" val="3696505434"/>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0" name="Audio 19">
            <a:hlinkClick r:id="" action="ppaction://media"/>
            <a:extLst>
              <a:ext uri="{FF2B5EF4-FFF2-40B4-BE49-F238E27FC236}">
                <a16:creationId xmlns:a16="http://schemas.microsoft.com/office/drawing/2014/main" id="{6E7F9C1F-3641-7991-ED91-655E441EAB29}"/>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133047"/>
      </p:ext>
    </p:extLst>
  </p:cSld>
  <p:clrMapOvr>
    <a:masterClrMapping/>
  </p:clrMapOvr>
  <mc:AlternateContent xmlns:mc="http://schemas.openxmlformats.org/markup-compatibility/2006">
    <mc:Choice xmlns:p14="http://schemas.microsoft.com/office/powerpoint/2010/main" Requires="p14">
      <p:transition spd="slow" p14:dur="2000" advTm="93993"/>
    </mc:Choice>
    <mc:Fallback>
      <p:transition spd="slow" advTm="93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657A3F4-D363-0678-0970-4A17E3031B20}"/>
              </a:ext>
            </a:extLst>
          </p:cNvPr>
          <p:cNvSpPr>
            <a:spLocks noGrp="1"/>
          </p:cNvSpPr>
          <p:nvPr>
            <p:ph type="title"/>
          </p:nvPr>
        </p:nvSpPr>
        <p:spPr>
          <a:xfrm>
            <a:off x="1184744" y="5198168"/>
            <a:ext cx="9859618" cy="642797"/>
          </a:xfrm>
        </p:spPr>
        <p:txBody>
          <a:bodyPr vert="horz" lIns="91440" tIns="45720" rIns="91440" bIns="45720" rtlCol="0" anchor="b">
            <a:normAutofit/>
          </a:bodyPr>
          <a:lstStyle/>
          <a:p>
            <a:pPr algn="ctr"/>
            <a:r>
              <a:rPr lang="en-US" sz="3600" kern="1200">
                <a:solidFill>
                  <a:schemeClr val="tx1"/>
                </a:solidFill>
                <a:latin typeface="+mj-lt"/>
                <a:ea typeface="+mj-ea"/>
                <a:cs typeface="+mj-cs"/>
              </a:rPr>
              <a:t>Star Schema Example</a:t>
            </a:r>
          </a:p>
        </p:txBody>
      </p:sp>
      <p:sp>
        <p:nvSpPr>
          <p:cNvPr id="13" name="Freeform: Shape 12">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A diagram of a data flow&#10;&#10;Description automatically generated">
            <a:extLst>
              <a:ext uri="{FF2B5EF4-FFF2-40B4-BE49-F238E27FC236}">
                <a16:creationId xmlns:a16="http://schemas.microsoft.com/office/drawing/2014/main" id="{D693FDBD-5FE4-5BC1-DDB7-101DAE24DEAC}"/>
              </a:ext>
            </a:extLst>
          </p:cNvPr>
          <p:cNvPicPr>
            <a:picLocks noGrp="1" noChangeAspect="1"/>
          </p:cNvPicPr>
          <p:nvPr>
            <p:ph idx="1"/>
          </p:nvPr>
        </p:nvPicPr>
        <p:blipFill>
          <a:blip r:embed="rId5"/>
          <a:stretch>
            <a:fillRect/>
          </a:stretch>
        </p:blipFill>
        <p:spPr>
          <a:xfrm>
            <a:off x="2197410" y="805516"/>
            <a:ext cx="7797180" cy="4074026"/>
          </a:xfrm>
          <a:prstGeom prst="rect">
            <a:avLst/>
          </a:prstGeom>
        </p:spPr>
      </p:pic>
      <p:pic>
        <p:nvPicPr>
          <p:cNvPr id="20" name="Audio 19">
            <a:hlinkClick r:id="" action="ppaction://media"/>
            <a:extLst>
              <a:ext uri="{FF2B5EF4-FFF2-40B4-BE49-F238E27FC236}">
                <a16:creationId xmlns:a16="http://schemas.microsoft.com/office/drawing/2014/main" id="{0C6ECB87-7DF3-DC24-70FB-D9692A4B470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60681447"/>
      </p:ext>
    </p:extLst>
  </p:cSld>
  <p:clrMapOvr>
    <a:masterClrMapping/>
  </p:clrMapOvr>
  <mc:AlternateContent xmlns:mc="http://schemas.openxmlformats.org/markup-compatibility/2006">
    <mc:Choice xmlns:p14="http://schemas.microsoft.com/office/powerpoint/2010/main" Requires="p14">
      <p:transition spd="slow" p14:dur="2000" advTm="33556"/>
    </mc:Choice>
    <mc:Fallback>
      <p:transition spd="slow" advTm="33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32B87-A5FA-ACED-C6F3-6C25F8785BB9}"/>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Snowflake Schema</a:t>
            </a:r>
          </a:p>
        </p:txBody>
      </p:sp>
      <p:sp>
        <p:nvSpPr>
          <p:cNvPr id="3" name="Content Placeholder 2">
            <a:extLst>
              <a:ext uri="{FF2B5EF4-FFF2-40B4-BE49-F238E27FC236}">
                <a16:creationId xmlns:a16="http://schemas.microsoft.com/office/drawing/2014/main" id="{90D07DCB-437D-421D-2807-61F92C3F889B}"/>
              </a:ext>
            </a:extLst>
          </p:cNvPr>
          <p:cNvSpPr>
            <a:spLocks noGrp="1"/>
          </p:cNvSpPr>
          <p:nvPr>
            <p:ph idx="1"/>
          </p:nvPr>
        </p:nvSpPr>
        <p:spPr>
          <a:xfrm>
            <a:off x="804672" y="2421682"/>
            <a:ext cx="4977578" cy="3639289"/>
          </a:xfrm>
        </p:spPr>
        <p:txBody>
          <a:bodyPr anchor="ctr">
            <a:normAutofit/>
          </a:bodyPr>
          <a:lstStyle/>
          <a:p>
            <a:r>
              <a:rPr lang="en-US" sz="1800">
                <a:solidFill>
                  <a:schemeClr val="tx2"/>
                </a:solidFill>
              </a:rPr>
              <a:t>Database Schema</a:t>
            </a:r>
          </a:p>
          <a:p>
            <a:r>
              <a:rPr lang="en-US" sz="1800">
                <a:solidFill>
                  <a:schemeClr val="tx2"/>
                </a:solidFill>
              </a:rPr>
              <a:t>OLAP</a:t>
            </a:r>
          </a:p>
          <a:p>
            <a:r>
              <a:rPr lang="en-US" sz="1800">
                <a:solidFill>
                  <a:schemeClr val="tx2"/>
                </a:solidFill>
              </a:rPr>
              <a:t>Extension of Star</a:t>
            </a:r>
          </a:p>
          <a:p>
            <a:r>
              <a:rPr lang="en-US" sz="1800">
                <a:solidFill>
                  <a:schemeClr val="tx2"/>
                </a:solidFill>
              </a:rPr>
              <a:t>Normalized</a:t>
            </a:r>
          </a:p>
          <a:p>
            <a:r>
              <a:rPr lang="en-US" sz="1800">
                <a:solidFill>
                  <a:schemeClr val="tx2"/>
                </a:solidFill>
              </a:rPr>
              <a:t>Eliminates Data Redundancy</a:t>
            </a:r>
          </a:p>
          <a:p>
            <a:endParaRPr lang="en-US" sz="1800">
              <a:solidFill>
                <a:schemeClr val="tx2"/>
              </a:solidFill>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Database">
            <a:extLst>
              <a:ext uri="{FF2B5EF4-FFF2-40B4-BE49-F238E27FC236}">
                <a16:creationId xmlns:a16="http://schemas.microsoft.com/office/drawing/2014/main" id="{2DE3BBE9-E39F-D724-2187-5F4E4D39CA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1726" y="1629089"/>
            <a:ext cx="3620021" cy="3620021"/>
          </a:xfrm>
          <a:prstGeom prst="rect">
            <a:avLst/>
          </a:prstGeom>
        </p:spPr>
      </p:pic>
      <p:pic>
        <p:nvPicPr>
          <p:cNvPr id="28" name="Audio 27">
            <a:hlinkClick r:id="" action="ppaction://media"/>
            <a:extLst>
              <a:ext uri="{FF2B5EF4-FFF2-40B4-BE49-F238E27FC236}">
                <a16:creationId xmlns:a16="http://schemas.microsoft.com/office/drawing/2014/main" id="{FDD63E03-0A55-51F2-4468-307454AD8B1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1335513"/>
      </p:ext>
    </p:extLst>
  </p:cSld>
  <p:clrMapOvr>
    <a:masterClrMapping/>
  </p:clrMapOvr>
  <mc:AlternateContent xmlns:mc="http://schemas.openxmlformats.org/markup-compatibility/2006">
    <mc:Choice xmlns:p14="http://schemas.microsoft.com/office/powerpoint/2010/main" Requires="p14">
      <p:transition spd="slow" p14:dur="2000" advTm="32430"/>
    </mc:Choice>
    <mc:Fallback>
      <p:transition spd="slow" advTm="32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998B5A-86E8-2CF4-201C-23F0B2A756A9}"/>
              </a:ext>
            </a:extLst>
          </p:cNvPr>
          <p:cNvSpPr>
            <a:spLocks noGrp="1"/>
          </p:cNvSpPr>
          <p:nvPr>
            <p:ph type="title"/>
          </p:nvPr>
        </p:nvSpPr>
        <p:spPr>
          <a:xfrm>
            <a:off x="804672" y="802955"/>
            <a:ext cx="4977976" cy="1454051"/>
          </a:xfrm>
        </p:spPr>
        <p:txBody>
          <a:bodyPr>
            <a:normAutofit/>
          </a:bodyPr>
          <a:lstStyle/>
          <a:p>
            <a:r>
              <a:rPr lang="en-US" sz="3300">
                <a:solidFill>
                  <a:schemeClr val="tx2"/>
                </a:solidFill>
              </a:rPr>
              <a:t>Snowflake Schema Advantages/Disadvantages</a:t>
            </a:r>
          </a:p>
        </p:txBody>
      </p:sp>
      <p:sp>
        <p:nvSpPr>
          <p:cNvPr id="3" name="Content Placeholder 2">
            <a:extLst>
              <a:ext uri="{FF2B5EF4-FFF2-40B4-BE49-F238E27FC236}">
                <a16:creationId xmlns:a16="http://schemas.microsoft.com/office/drawing/2014/main" id="{68AC17B5-ED21-D2C7-F0A8-368B921CA112}"/>
              </a:ext>
            </a:extLst>
          </p:cNvPr>
          <p:cNvSpPr>
            <a:spLocks noGrp="1"/>
          </p:cNvSpPr>
          <p:nvPr>
            <p:ph idx="1"/>
          </p:nvPr>
        </p:nvSpPr>
        <p:spPr>
          <a:xfrm>
            <a:off x="804672" y="2421682"/>
            <a:ext cx="4977578" cy="3639289"/>
          </a:xfrm>
        </p:spPr>
        <p:txBody>
          <a:bodyPr anchor="ctr">
            <a:normAutofit/>
          </a:bodyPr>
          <a:lstStyle/>
          <a:p>
            <a:r>
              <a:rPr lang="en-US" sz="1800">
                <a:solidFill>
                  <a:schemeClr val="tx2"/>
                </a:solidFill>
              </a:rPr>
              <a:t>Reduced Redundancy</a:t>
            </a:r>
          </a:p>
          <a:p>
            <a:r>
              <a:rPr lang="en-US" sz="1800">
                <a:solidFill>
                  <a:schemeClr val="tx2"/>
                </a:solidFill>
              </a:rPr>
              <a:t>Data Integrity</a:t>
            </a:r>
          </a:p>
          <a:p>
            <a:r>
              <a:rPr lang="en-US" sz="1800">
                <a:solidFill>
                  <a:schemeClr val="tx2"/>
                </a:solidFill>
              </a:rPr>
              <a:t>Storage Efficiency</a:t>
            </a:r>
          </a:p>
          <a:p>
            <a:r>
              <a:rPr lang="en-US" sz="1800">
                <a:solidFill>
                  <a:schemeClr val="tx2"/>
                </a:solidFill>
              </a:rPr>
              <a:t>Fewer anomalies</a:t>
            </a:r>
          </a:p>
          <a:p>
            <a:r>
              <a:rPr lang="en-US" sz="1800">
                <a:solidFill>
                  <a:schemeClr val="tx2"/>
                </a:solidFill>
              </a:rPr>
              <a:t>Scalable</a:t>
            </a:r>
          </a:p>
          <a:p>
            <a:r>
              <a:rPr lang="en-US" sz="1800">
                <a:solidFill>
                  <a:schemeClr val="tx2"/>
                </a:solidFill>
              </a:rPr>
              <a:t>Easier to Update</a:t>
            </a: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Checkmark">
            <a:extLst>
              <a:ext uri="{FF2B5EF4-FFF2-40B4-BE49-F238E27FC236}">
                <a16:creationId xmlns:a16="http://schemas.microsoft.com/office/drawing/2014/main" id="{B597EEB4-4315-A382-6D80-FAD1C1BB1D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1726" y="1629089"/>
            <a:ext cx="3620021" cy="3620021"/>
          </a:xfrm>
          <a:prstGeom prst="rect">
            <a:avLst/>
          </a:prstGeom>
        </p:spPr>
      </p:pic>
      <p:pic>
        <p:nvPicPr>
          <p:cNvPr id="8" name="Audio 7">
            <a:hlinkClick r:id="" action="ppaction://media"/>
            <a:extLst>
              <a:ext uri="{FF2B5EF4-FFF2-40B4-BE49-F238E27FC236}">
                <a16:creationId xmlns:a16="http://schemas.microsoft.com/office/drawing/2014/main" id="{D72F1BEC-2096-58B9-CB19-BA4D5F52F51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48085169"/>
      </p:ext>
    </p:extLst>
  </p:cSld>
  <p:clrMapOvr>
    <a:masterClrMapping/>
  </p:clrMapOvr>
  <mc:AlternateContent xmlns:mc="http://schemas.openxmlformats.org/markup-compatibility/2006">
    <mc:Choice xmlns:p14="http://schemas.microsoft.com/office/powerpoint/2010/main" Requires="p14">
      <p:transition spd="slow" p14:dur="2000" advTm="103157"/>
    </mc:Choice>
    <mc:Fallback>
      <p:transition spd="slow" advTm="103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BF50F6-DD88-4D9F-B7D3-79B98998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6BBDC2-6929-469E-B7C4-A03E77BF9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7DFB5-B683-7848-FA78-9341B509C97C}"/>
              </a:ext>
            </a:extLst>
          </p:cNvPr>
          <p:cNvSpPr>
            <a:spLocks noGrp="1"/>
          </p:cNvSpPr>
          <p:nvPr>
            <p:ph type="title"/>
          </p:nvPr>
        </p:nvSpPr>
        <p:spPr>
          <a:xfrm>
            <a:off x="804672" y="5434228"/>
            <a:ext cx="10640754" cy="775845"/>
          </a:xfrm>
        </p:spPr>
        <p:txBody>
          <a:bodyPr vert="horz" lIns="91440" tIns="45720" rIns="91440" bIns="45720" rtlCol="0" anchor="ctr">
            <a:normAutofit/>
          </a:bodyPr>
          <a:lstStyle/>
          <a:p>
            <a:r>
              <a:rPr lang="en-US" sz="4000" kern="1200">
                <a:solidFill>
                  <a:schemeClr val="tx2"/>
                </a:solidFill>
                <a:latin typeface="+mj-lt"/>
                <a:ea typeface="+mj-ea"/>
                <a:cs typeface="+mj-cs"/>
              </a:rPr>
              <a:t>Snowflake Schema Example</a:t>
            </a:r>
          </a:p>
        </p:txBody>
      </p:sp>
      <p:grpSp>
        <p:nvGrpSpPr>
          <p:cNvPr id="13" name="Group 12">
            <a:extLst>
              <a:ext uri="{FF2B5EF4-FFF2-40B4-BE49-F238E27FC236}">
                <a16:creationId xmlns:a16="http://schemas.microsoft.com/office/drawing/2014/main" id="{C344E6B5-C9F5-4338-9E33-003B12373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2" y="170309"/>
            <a:ext cx="2514948" cy="2174333"/>
            <a:chOff x="-305" y="-4155"/>
            <a:chExt cx="2514948" cy="2174333"/>
          </a:xfrm>
        </p:grpSpPr>
        <p:sp>
          <p:nvSpPr>
            <p:cNvPr id="14" name="Freeform: Shape 13">
              <a:extLst>
                <a:ext uri="{FF2B5EF4-FFF2-40B4-BE49-F238E27FC236}">
                  <a16:creationId xmlns:a16="http://schemas.microsoft.com/office/drawing/2014/main" id="{C90B0F8D-9E81-4DE8-95D5-1A26E9390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30BA43A-83E9-4C67-92A6-F247FB370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2F3A0CC-EBFE-405D-B0C0-27DE361ED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DF2E853E-B55A-4FFD-B90E-6FB4F31B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Star Schema vs Snowflake Schema and the 7 Critical Differences">
            <a:extLst>
              <a:ext uri="{FF2B5EF4-FFF2-40B4-BE49-F238E27FC236}">
                <a16:creationId xmlns:a16="http://schemas.microsoft.com/office/drawing/2014/main" id="{3073599F-0508-970F-3527-9B2092E4A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3120543" y="445153"/>
            <a:ext cx="5950915" cy="3585427"/>
          </a:xfrm>
          <a:prstGeom prst="rect">
            <a:avLst/>
          </a:prstGeom>
          <a:noFill/>
        </p:spPr>
      </p:pic>
      <p:grpSp>
        <p:nvGrpSpPr>
          <p:cNvPr id="19" name="Group 18">
            <a:extLst>
              <a:ext uri="{FF2B5EF4-FFF2-40B4-BE49-F238E27FC236}">
                <a16:creationId xmlns:a16="http://schemas.microsoft.com/office/drawing/2014/main" id="{FDFEDBF7-8E2C-46B8-9095-AE1D77E21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4" y="4560733"/>
            <a:ext cx="3061445" cy="2297266"/>
            <a:chOff x="-305" y="-1"/>
            <a:chExt cx="3832880" cy="2876136"/>
          </a:xfrm>
        </p:grpSpPr>
        <p:sp>
          <p:nvSpPr>
            <p:cNvPr id="20" name="Freeform: Shape 19">
              <a:extLst>
                <a:ext uri="{FF2B5EF4-FFF2-40B4-BE49-F238E27FC236}">
                  <a16:creationId xmlns:a16="http://schemas.microsoft.com/office/drawing/2014/main" id="{60202872-FBB0-4F11-BC49-9FB400B2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DEB2F40-D411-4D44-9638-AE0342C7F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507F7D91-A991-4196-AF73-327E04B56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178739A9-E67C-40E5-9468-0A68AEC54E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Audio 7">
            <a:hlinkClick r:id="" action="ppaction://media"/>
            <a:extLst>
              <a:ext uri="{FF2B5EF4-FFF2-40B4-BE49-F238E27FC236}">
                <a16:creationId xmlns:a16="http://schemas.microsoft.com/office/drawing/2014/main" id="{CB179CD6-BF2D-E5F7-5C36-C9206066E5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6270942"/>
      </p:ext>
    </p:extLst>
  </p:cSld>
  <p:clrMapOvr>
    <a:masterClrMapping/>
  </p:clrMapOvr>
  <mc:AlternateContent xmlns:mc="http://schemas.openxmlformats.org/markup-compatibility/2006">
    <mc:Choice xmlns:p14="http://schemas.microsoft.com/office/powerpoint/2010/main" Requires="p14">
      <p:transition spd="slow" p14:dur="2000" advTm="52117"/>
    </mc:Choice>
    <mc:Fallback>
      <p:transition spd="slow" advTm="52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1E0A61-EA21-CF15-13F9-689AC0D8FBA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Snowflake Implementation – Fact Table</a:t>
            </a:r>
          </a:p>
        </p:txBody>
      </p:sp>
      <p:pic>
        <p:nvPicPr>
          <p:cNvPr id="4" name="Picture 3" descr="A computer screen shot of a computer code&#10;&#10;Description automatically generated">
            <a:extLst>
              <a:ext uri="{FF2B5EF4-FFF2-40B4-BE49-F238E27FC236}">
                <a16:creationId xmlns:a16="http://schemas.microsoft.com/office/drawing/2014/main" id="{0CF8BAB0-D3C3-FF16-AEA2-C6267CD90F0B}"/>
              </a:ext>
            </a:extLst>
          </p:cNvPr>
          <p:cNvPicPr>
            <a:picLocks noChangeAspect="1"/>
          </p:cNvPicPr>
          <p:nvPr/>
        </p:nvPicPr>
        <p:blipFill>
          <a:blip r:embed="rId5"/>
          <a:stretch>
            <a:fillRect/>
          </a:stretch>
        </p:blipFill>
        <p:spPr>
          <a:xfrm>
            <a:off x="1992626" y="1966293"/>
            <a:ext cx="8206746" cy="4452160"/>
          </a:xfrm>
          <a:prstGeom prst="rect">
            <a:avLst/>
          </a:prstGeom>
        </p:spPr>
      </p:pic>
      <p:pic>
        <p:nvPicPr>
          <p:cNvPr id="7" name="Audio 6">
            <a:hlinkClick r:id="" action="ppaction://media"/>
            <a:extLst>
              <a:ext uri="{FF2B5EF4-FFF2-40B4-BE49-F238E27FC236}">
                <a16:creationId xmlns:a16="http://schemas.microsoft.com/office/drawing/2014/main" id="{260EE851-4F85-CD07-43AC-76EE9BD952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260722"/>
      </p:ext>
    </p:extLst>
  </p:cSld>
  <p:clrMapOvr>
    <a:masterClrMapping/>
  </p:clrMapOvr>
  <mc:AlternateContent xmlns:mc="http://schemas.openxmlformats.org/markup-compatibility/2006">
    <mc:Choice xmlns:p14="http://schemas.microsoft.com/office/powerpoint/2010/main" Requires="p14">
      <p:transition spd="slow" p14:dur="2000" advTm="68270"/>
    </mc:Choice>
    <mc:Fallback>
      <p:transition spd="slow" advTm="68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TotalTime>
  <Words>1662</Words>
  <Application>Microsoft Office PowerPoint</Application>
  <PresentationFormat>Widescreen</PresentationFormat>
  <Paragraphs>92</Paragraphs>
  <Slides>11</Slides>
  <Notes>11</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Data WH Mining Term Project</vt:lpstr>
      <vt:lpstr>Data Warehousing using Star/Snowflake Schemas</vt:lpstr>
      <vt:lpstr>Star Schema</vt:lpstr>
      <vt:lpstr>Star Schema Advantages/Disadvantages</vt:lpstr>
      <vt:lpstr>Star Schema Example</vt:lpstr>
      <vt:lpstr>Snowflake Schema</vt:lpstr>
      <vt:lpstr>Snowflake Schema Advantages/Disadvantages</vt:lpstr>
      <vt:lpstr>Snowflake Schema Example</vt:lpstr>
      <vt:lpstr>Snowflake Implementation – Fact Table</vt:lpstr>
      <vt:lpstr>Snowflake Implementation – Dimension Tables</vt:lpstr>
      <vt:lpstr>Snowflake ERD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Benjamin Huus</dc:creator>
  <cp:lastModifiedBy>Benjamin Huus</cp:lastModifiedBy>
  <cp:revision>1</cp:revision>
  <dcterms:created xsi:type="dcterms:W3CDTF">2024-07-23T22:41:37Z</dcterms:created>
  <dcterms:modified xsi:type="dcterms:W3CDTF">2024-07-23T23:56:57Z</dcterms:modified>
</cp:coreProperties>
</file>